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5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6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7.xml" ContentType="application/vnd.openxmlformats-officedocument.presentationml.notesSl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notesSlides/notesSlide8.xml" ContentType="application/vnd.openxmlformats-officedocument.presentationml.notesSlide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notesSlides/notesSlide9.xml" ContentType="application/vnd.openxmlformats-officedocument.presentationml.notesSlide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notesSlides/notesSlide10.xml" ContentType="application/vnd.openxmlformats-officedocument.presentationml.notesSlide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477" r:id="rId2"/>
    <p:sldId id="483" r:id="rId3"/>
    <p:sldId id="539" r:id="rId4"/>
    <p:sldId id="528" r:id="rId5"/>
    <p:sldId id="529" r:id="rId6"/>
    <p:sldId id="540" r:id="rId7"/>
    <p:sldId id="530" r:id="rId8"/>
    <p:sldId id="531" r:id="rId9"/>
    <p:sldId id="532" r:id="rId10"/>
    <p:sldId id="533" r:id="rId11"/>
    <p:sldId id="534" r:id="rId12"/>
    <p:sldId id="541" r:id="rId13"/>
    <p:sldId id="535" r:id="rId14"/>
    <p:sldId id="537" r:id="rId15"/>
    <p:sldId id="538" r:id="rId16"/>
    <p:sldId id="536" r:id="rId17"/>
    <p:sldId id="482" r:id="rId18"/>
    <p:sldId id="304" r:id="rId19"/>
  </p:sldIdLst>
  <p:sldSz cx="9144000" cy="6858000" type="screen4x3"/>
  <p:notesSz cx="6858000" cy="9144000"/>
  <p:defaultTextStyle>
    <a:defPPr>
      <a:defRPr lang="zh-CN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212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3399FF"/>
    <a:srgbClr val="FF8F2A"/>
    <a:srgbClr val="009900"/>
    <a:srgbClr val="4F81BD"/>
    <a:srgbClr val="9BBB59"/>
    <a:srgbClr val="8064A2"/>
    <a:srgbClr val="F79646"/>
    <a:srgbClr val="FF9900"/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325" autoAdjust="0"/>
    <p:restoredTop sz="93878" autoAdjust="0"/>
  </p:normalViewPr>
  <p:slideViewPr>
    <p:cSldViewPr>
      <p:cViewPr varScale="1">
        <p:scale>
          <a:sx n="109" d="100"/>
          <a:sy n="109" d="100"/>
        </p:scale>
        <p:origin x="1638" y="126"/>
      </p:cViewPr>
      <p:guideLst>
        <p:guide orient="horz" pos="2212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6CB929C-2AE1-4470-AC74-551330DFF3CF}" type="doc">
      <dgm:prSet loTypeId="urn:microsoft.com/office/officeart/2005/8/layout/vList5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zh-CN" altLang="en-US"/>
        </a:p>
      </dgm:t>
    </dgm:pt>
    <dgm:pt modelId="{B2253B94-245F-4BE2-B70C-30994E89D7DB}">
      <dgm:prSet phldrT="[文本]" custT="1"/>
      <dgm:spPr/>
      <dgm:t>
        <a:bodyPr/>
        <a:lstStyle/>
        <a:p>
          <a:r>
            <a:rPr lang="zh-CN" altLang="en-US" sz="3600" dirty="0">
              <a:latin typeface="黑体" panose="02010609060101010101" pitchFamily="49" charset="-122"/>
              <a:ea typeface="黑体" panose="02010609060101010101" pitchFamily="49" charset="-122"/>
            </a:rPr>
            <a:t>生态文明</a:t>
          </a:r>
          <a:r>
            <a:rPr lang="en-US" altLang="zh-CN" sz="3600" dirty="0">
              <a:latin typeface="黑体" panose="02010609060101010101" pitchFamily="49" charset="-122"/>
              <a:ea typeface="黑体" panose="02010609060101010101" pitchFamily="49" charset="-122"/>
            </a:rPr>
            <a:t/>
          </a:r>
          <a:br>
            <a:rPr lang="en-US" altLang="zh-CN" sz="3600" dirty="0">
              <a:latin typeface="黑体" panose="02010609060101010101" pitchFamily="49" charset="-122"/>
              <a:ea typeface="黑体" panose="02010609060101010101" pitchFamily="49" charset="-122"/>
            </a:rPr>
          </a:br>
          <a:r>
            <a:rPr lang="zh-CN" altLang="en-US" sz="3600" dirty="0">
              <a:latin typeface="黑体" panose="02010609060101010101" pitchFamily="49" charset="-122"/>
              <a:ea typeface="黑体" panose="02010609060101010101" pitchFamily="49" charset="-122"/>
            </a:rPr>
            <a:t>意义</a:t>
          </a:r>
        </a:p>
      </dgm:t>
    </dgm:pt>
    <dgm:pt modelId="{93BC3F0E-E634-4BD2-91A8-424E846D801F}" type="parTrans" cxnId="{08F07791-4F98-4D1D-8759-A01B0A3257F3}">
      <dgm:prSet/>
      <dgm:spPr/>
      <dgm:t>
        <a:bodyPr/>
        <a:lstStyle/>
        <a:p>
          <a:endParaRPr lang="zh-CN" altLang="en-US"/>
        </a:p>
      </dgm:t>
    </dgm:pt>
    <dgm:pt modelId="{AB881390-F334-4852-BA58-F02C4C72BF41}" type="sibTrans" cxnId="{08F07791-4F98-4D1D-8759-A01B0A3257F3}">
      <dgm:prSet/>
      <dgm:spPr/>
      <dgm:t>
        <a:bodyPr/>
        <a:lstStyle/>
        <a:p>
          <a:endParaRPr lang="zh-CN" altLang="en-US"/>
        </a:p>
      </dgm:t>
    </dgm:pt>
    <dgm:pt modelId="{9EE98C2A-0C3E-47F2-9A5B-74E9084F1BB5}">
      <dgm:prSet phldrT="[文本]" custT="1"/>
      <dgm:spPr/>
      <dgm:t>
        <a:bodyPr/>
        <a:lstStyle/>
        <a:p>
          <a:r>
            <a:rPr lang="zh-CN" altLang="en-US" sz="2400" dirty="0">
              <a:latin typeface="黑体" panose="02010609060101010101" pitchFamily="49" charset="-122"/>
              <a:ea typeface="黑体" panose="02010609060101010101" pitchFamily="49" charset="-122"/>
            </a:rPr>
            <a:t>在没有预算的情形下，履行生态守护基本职责，即开展生物资源监测。</a:t>
          </a:r>
        </a:p>
      </dgm:t>
    </dgm:pt>
    <dgm:pt modelId="{2D5CB908-4E79-4C9F-AE69-0E4F38ED2BE3}" type="parTrans" cxnId="{AD48EE90-B0C0-425E-81E6-94AE849D193B}">
      <dgm:prSet/>
      <dgm:spPr/>
      <dgm:t>
        <a:bodyPr/>
        <a:lstStyle/>
        <a:p>
          <a:endParaRPr lang="zh-CN" altLang="en-US"/>
        </a:p>
      </dgm:t>
    </dgm:pt>
    <dgm:pt modelId="{3BDCCC3B-37A8-4089-B4D1-4A29C6A193C5}" type="sibTrans" cxnId="{AD48EE90-B0C0-425E-81E6-94AE849D193B}">
      <dgm:prSet/>
      <dgm:spPr/>
      <dgm:t>
        <a:bodyPr/>
        <a:lstStyle/>
        <a:p>
          <a:endParaRPr lang="zh-CN" altLang="en-US"/>
        </a:p>
      </dgm:t>
    </dgm:pt>
    <dgm:pt modelId="{28DF934E-6657-49E2-80FA-0EAB90D0AC70}">
      <dgm:prSet phldrT="[文本]" custT="1"/>
      <dgm:spPr/>
      <dgm:t>
        <a:bodyPr/>
        <a:lstStyle/>
        <a:p>
          <a:r>
            <a:rPr lang="zh-CN" altLang="en-US" sz="3600" b="0" dirty="0">
              <a:latin typeface="黑体" panose="02010609060101010101" pitchFamily="49" charset="-122"/>
              <a:ea typeface="黑体" panose="02010609060101010101" pitchFamily="49" charset="-122"/>
            </a:rPr>
            <a:t>科学研究</a:t>
          </a:r>
          <a:r>
            <a:rPr lang="en-US" altLang="zh-CN" sz="3600" b="0" dirty="0">
              <a:latin typeface="黑体" panose="02010609060101010101" pitchFamily="49" charset="-122"/>
              <a:ea typeface="黑体" panose="02010609060101010101" pitchFamily="49" charset="-122"/>
            </a:rPr>
            <a:t/>
          </a:r>
          <a:br>
            <a:rPr lang="en-US" altLang="zh-CN" sz="3600" b="0" dirty="0">
              <a:latin typeface="黑体" panose="02010609060101010101" pitchFamily="49" charset="-122"/>
              <a:ea typeface="黑体" panose="02010609060101010101" pitchFamily="49" charset="-122"/>
            </a:rPr>
          </a:br>
          <a:r>
            <a:rPr lang="zh-CN" altLang="en-US" sz="3600" b="0" dirty="0">
              <a:latin typeface="黑体" panose="02010609060101010101" pitchFamily="49" charset="-122"/>
              <a:ea typeface="黑体" panose="02010609060101010101" pitchFamily="49" charset="-122"/>
            </a:rPr>
            <a:t>意义</a:t>
          </a:r>
        </a:p>
      </dgm:t>
    </dgm:pt>
    <dgm:pt modelId="{D255AC1E-1806-45EA-AED0-179ACC865B8B}" type="parTrans" cxnId="{71DC79B2-CF98-4B88-A807-959B641AD990}">
      <dgm:prSet/>
      <dgm:spPr/>
      <dgm:t>
        <a:bodyPr/>
        <a:lstStyle/>
        <a:p>
          <a:endParaRPr lang="zh-CN" altLang="en-US"/>
        </a:p>
      </dgm:t>
    </dgm:pt>
    <dgm:pt modelId="{F7168F62-6097-42F4-B8DD-7D2EA91B5EE7}" type="sibTrans" cxnId="{71DC79B2-CF98-4B88-A807-959B641AD990}">
      <dgm:prSet/>
      <dgm:spPr/>
      <dgm:t>
        <a:bodyPr/>
        <a:lstStyle/>
        <a:p>
          <a:endParaRPr lang="zh-CN" altLang="en-US"/>
        </a:p>
      </dgm:t>
    </dgm:pt>
    <dgm:pt modelId="{F21EA00D-31DB-4395-AC08-DE259C3332AD}">
      <dgm:prSet phldrT="[文本]" custT="1"/>
      <dgm:spPr/>
      <dgm:t>
        <a:bodyPr/>
        <a:lstStyle/>
        <a:p>
          <a:r>
            <a:rPr lang="zh-CN" altLang="en-US" sz="2400" dirty="0">
              <a:latin typeface="黑体" panose="02010609060101010101" pitchFamily="49" charset="-122"/>
              <a:ea typeface="黑体" panose="02010609060101010101" pitchFamily="49" charset="-122"/>
            </a:rPr>
            <a:t>建设数字标本馆，与动物标本馆、植物标本馆鼎足而立。</a:t>
          </a:r>
        </a:p>
      </dgm:t>
    </dgm:pt>
    <dgm:pt modelId="{78A4BA94-B2F8-4674-B5DF-464758E7C6DE}" type="parTrans" cxnId="{56BFB964-735B-4604-A9D8-B117D2E40CF5}">
      <dgm:prSet/>
      <dgm:spPr/>
      <dgm:t>
        <a:bodyPr/>
        <a:lstStyle/>
        <a:p>
          <a:endParaRPr lang="zh-CN" altLang="en-US"/>
        </a:p>
      </dgm:t>
    </dgm:pt>
    <dgm:pt modelId="{9A2AFAC1-AFB0-444B-8EEA-C17549A95AFD}" type="sibTrans" cxnId="{56BFB964-735B-4604-A9D8-B117D2E40CF5}">
      <dgm:prSet/>
      <dgm:spPr/>
      <dgm:t>
        <a:bodyPr/>
        <a:lstStyle/>
        <a:p>
          <a:endParaRPr lang="zh-CN" altLang="en-US"/>
        </a:p>
      </dgm:t>
    </dgm:pt>
    <dgm:pt modelId="{9E92DAE8-C136-404A-9093-1734194A4D83}" type="pres">
      <dgm:prSet presAssocID="{16CB929C-2AE1-4470-AC74-551330DFF3CF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zh-CN" altLang="en-US"/>
        </a:p>
      </dgm:t>
    </dgm:pt>
    <dgm:pt modelId="{72309070-ECD0-4355-89C6-B00CAE52CBAF}" type="pres">
      <dgm:prSet presAssocID="{B2253B94-245F-4BE2-B70C-30994E89D7DB}" presName="linNode" presStyleCnt="0"/>
      <dgm:spPr/>
    </dgm:pt>
    <dgm:pt modelId="{E81F7229-8CBA-4650-9AD1-ACC0C8EFE3D5}" type="pres">
      <dgm:prSet presAssocID="{B2253B94-245F-4BE2-B70C-30994E89D7DB}" presName="parentText" presStyleLbl="node1" presStyleIdx="0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131421BE-C321-4E95-AA01-AAE1C0712767}" type="pres">
      <dgm:prSet presAssocID="{B2253B94-245F-4BE2-B70C-30994E89D7DB}" presName="descendantText" presStyleLbl="align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AB2D5D37-E7C4-458E-9FF5-30462CF0A216}" type="pres">
      <dgm:prSet presAssocID="{AB881390-F334-4852-BA58-F02C4C72BF41}" presName="sp" presStyleCnt="0"/>
      <dgm:spPr/>
    </dgm:pt>
    <dgm:pt modelId="{AD03ECC7-397A-490B-A181-1691D671B3A2}" type="pres">
      <dgm:prSet presAssocID="{28DF934E-6657-49E2-80FA-0EAB90D0AC70}" presName="linNode" presStyleCnt="0"/>
      <dgm:spPr/>
    </dgm:pt>
    <dgm:pt modelId="{554A6483-3622-4355-A1A3-DDDA21F28F84}" type="pres">
      <dgm:prSet presAssocID="{28DF934E-6657-49E2-80FA-0EAB90D0AC70}" presName="parentText" presStyleLbl="node1" presStyleIdx="1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30C13587-D6F0-4F8B-9571-4E8A64F5E80B}" type="pres">
      <dgm:prSet presAssocID="{28DF934E-6657-49E2-80FA-0EAB90D0AC70}" presName="descendantText" presStyleLbl="align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</dgm:ptLst>
  <dgm:cxnLst>
    <dgm:cxn modelId="{0E893AF1-AC2E-44F3-8972-06685208A96B}" type="presOf" srcId="{28DF934E-6657-49E2-80FA-0EAB90D0AC70}" destId="{554A6483-3622-4355-A1A3-DDDA21F28F84}" srcOrd="0" destOrd="0" presId="urn:microsoft.com/office/officeart/2005/8/layout/vList5"/>
    <dgm:cxn modelId="{C012D8B7-7910-400D-B1AA-A712CA0AB783}" type="presOf" srcId="{B2253B94-245F-4BE2-B70C-30994E89D7DB}" destId="{E81F7229-8CBA-4650-9AD1-ACC0C8EFE3D5}" srcOrd="0" destOrd="0" presId="urn:microsoft.com/office/officeart/2005/8/layout/vList5"/>
    <dgm:cxn modelId="{5F7AC348-2C62-43E8-80FB-047B730E33E3}" type="presOf" srcId="{F21EA00D-31DB-4395-AC08-DE259C3332AD}" destId="{30C13587-D6F0-4F8B-9571-4E8A64F5E80B}" srcOrd="0" destOrd="0" presId="urn:microsoft.com/office/officeart/2005/8/layout/vList5"/>
    <dgm:cxn modelId="{56BFB964-735B-4604-A9D8-B117D2E40CF5}" srcId="{28DF934E-6657-49E2-80FA-0EAB90D0AC70}" destId="{F21EA00D-31DB-4395-AC08-DE259C3332AD}" srcOrd="0" destOrd="0" parTransId="{78A4BA94-B2F8-4674-B5DF-464758E7C6DE}" sibTransId="{9A2AFAC1-AFB0-444B-8EEA-C17549A95AFD}"/>
    <dgm:cxn modelId="{5AB58217-209C-46A2-A4CB-DCE1431D5007}" type="presOf" srcId="{16CB929C-2AE1-4470-AC74-551330DFF3CF}" destId="{9E92DAE8-C136-404A-9093-1734194A4D83}" srcOrd="0" destOrd="0" presId="urn:microsoft.com/office/officeart/2005/8/layout/vList5"/>
    <dgm:cxn modelId="{08F07791-4F98-4D1D-8759-A01B0A3257F3}" srcId="{16CB929C-2AE1-4470-AC74-551330DFF3CF}" destId="{B2253B94-245F-4BE2-B70C-30994E89D7DB}" srcOrd="0" destOrd="0" parTransId="{93BC3F0E-E634-4BD2-91A8-424E846D801F}" sibTransId="{AB881390-F334-4852-BA58-F02C4C72BF41}"/>
    <dgm:cxn modelId="{005BCA1B-D40C-4C1F-9ECF-07287F18C03C}" type="presOf" srcId="{9EE98C2A-0C3E-47F2-9A5B-74E9084F1BB5}" destId="{131421BE-C321-4E95-AA01-AAE1C0712767}" srcOrd="0" destOrd="0" presId="urn:microsoft.com/office/officeart/2005/8/layout/vList5"/>
    <dgm:cxn modelId="{AD48EE90-B0C0-425E-81E6-94AE849D193B}" srcId="{B2253B94-245F-4BE2-B70C-30994E89D7DB}" destId="{9EE98C2A-0C3E-47F2-9A5B-74E9084F1BB5}" srcOrd="0" destOrd="0" parTransId="{2D5CB908-4E79-4C9F-AE69-0E4F38ED2BE3}" sibTransId="{3BDCCC3B-37A8-4089-B4D1-4A29C6A193C5}"/>
    <dgm:cxn modelId="{71DC79B2-CF98-4B88-A807-959B641AD990}" srcId="{16CB929C-2AE1-4470-AC74-551330DFF3CF}" destId="{28DF934E-6657-49E2-80FA-0EAB90D0AC70}" srcOrd="1" destOrd="0" parTransId="{D255AC1E-1806-45EA-AED0-179ACC865B8B}" sibTransId="{F7168F62-6097-42F4-B8DD-7D2EA91B5EE7}"/>
    <dgm:cxn modelId="{66A0337C-685F-4DE1-B187-84462CCE481B}" type="presParOf" srcId="{9E92DAE8-C136-404A-9093-1734194A4D83}" destId="{72309070-ECD0-4355-89C6-B00CAE52CBAF}" srcOrd="0" destOrd="0" presId="urn:microsoft.com/office/officeart/2005/8/layout/vList5"/>
    <dgm:cxn modelId="{07D48550-A26C-4D74-A12C-3501D57A7FF6}" type="presParOf" srcId="{72309070-ECD0-4355-89C6-B00CAE52CBAF}" destId="{E81F7229-8CBA-4650-9AD1-ACC0C8EFE3D5}" srcOrd="0" destOrd="0" presId="urn:microsoft.com/office/officeart/2005/8/layout/vList5"/>
    <dgm:cxn modelId="{ED396FE5-9BCF-4869-932C-53ADF7601313}" type="presParOf" srcId="{72309070-ECD0-4355-89C6-B00CAE52CBAF}" destId="{131421BE-C321-4E95-AA01-AAE1C0712767}" srcOrd="1" destOrd="0" presId="urn:microsoft.com/office/officeart/2005/8/layout/vList5"/>
    <dgm:cxn modelId="{A2CB43E1-F8F4-46BB-ACB0-294A7A7DB394}" type="presParOf" srcId="{9E92DAE8-C136-404A-9093-1734194A4D83}" destId="{AB2D5D37-E7C4-458E-9FF5-30462CF0A216}" srcOrd="1" destOrd="0" presId="urn:microsoft.com/office/officeart/2005/8/layout/vList5"/>
    <dgm:cxn modelId="{FDA959BC-204F-4CD2-876A-A8DD9AA5693B}" type="presParOf" srcId="{9E92DAE8-C136-404A-9093-1734194A4D83}" destId="{AD03ECC7-397A-490B-A181-1691D671B3A2}" srcOrd="2" destOrd="0" presId="urn:microsoft.com/office/officeart/2005/8/layout/vList5"/>
    <dgm:cxn modelId="{EAB81DD4-9575-49D8-AD8D-FA5E58E64832}" type="presParOf" srcId="{AD03ECC7-397A-490B-A181-1691D671B3A2}" destId="{554A6483-3622-4355-A1A3-DDDA21F28F84}" srcOrd="0" destOrd="0" presId="urn:microsoft.com/office/officeart/2005/8/layout/vList5"/>
    <dgm:cxn modelId="{6E8AB73B-8E6D-4C57-A3EF-ACC20D7AE131}" type="presParOf" srcId="{AD03ECC7-397A-490B-A181-1691D671B3A2}" destId="{30C13587-D6F0-4F8B-9571-4E8A64F5E80B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C290610D-3676-43C0-B83E-5D6EF31115A4}" type="doc">
      <dgm:prSet loTypeId="urn:microsoft.com/office/officeart/2005/8/layout/vList5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zh-CN" altLang="en-US"/>
        </a:p>
      </dgm:t>
    </dgm:pt>
    <dgm:pt modelId="{114DBF94-EB7F-417E-9563-B18F10B470CC}">
      <dgm:prSet phldrT="[文本]" custT="1"/>
      <dgm:spPr/>
      <dgm:t>
        <a:bodyPr/>
        <a:lstStyle/>
        <a:p>
          <a:pPr>
            <a:lnSpc>
              <a:spcPct val="100000"/>
            </a:lnSpc>
          </a:pPr>
          <a:r>
            <a:rPr lang="en-US" altLang="zh-CN" sz="3200" dirty="0">
              <a:latin typeface="黑体" panose="02010609060101010101" pitchFamily="49" charset="-122"/>
              <a:ea typeface="黑体" panose="02010609060101010101" pitchFamily="49" charset="-122"/>
            </a:rPr>
            <a:t>1</a:t>
          </a:r>
          <a:endParaRPr lang="zh-CN" altLang="en-US" sz="3200" dirty="0">
            <a:latin typeface="黑体" panose="02010609060101010101" pitchFamily="49" charset="-122"/>
            <a:ea typeface="黑体" panose="02010609060101010101" pitchFamily="49" charset="-122"/>
          </a:endParaRPr>
        </a:p>
      </dgm:t>
    </dgm:pt>
    <dgm:pt modelId="{2671F424-0A04-4A9D-BA0F-8DE1554CC59C}" type="parTrans" cxnId="{24596B4A-0C7B-442E-BD95-D916E72BA43E}">
      <dgm:prSet/>
      <dgm:spPr/>
      <dgm:t>
        <a:bodyPr/>
        <a:lstStyle/>
        <a:p>
          <a:endParaRPr lang="zh-CN" altLang="en-US"/>
        </a:p>
      </dgm:t>
    </dgm:pt>
    <dgm:pt modelId="{28ED661C-1D61-4D2D-9D1D-6F45C9C7DE6E}" type="sibTrans" cxnId="{24596B4A-0C7B-442E-BD95-D916E72BA43E}">
      <dgm:prSet/>
      <dgm:spPr/>
      <dgm:t>
        <a:bodyPr/>
        <a:lstStyle/>
        <a:p>
          <a:endParaRPr lang="zh-CN" altLang="en-US"/>
        </a:p>
      </dgm:t>
    </dgm:pt>
    <dgm:pt modelId="{35E1E0C0-5479-43AE-82FF-14C8FCC80FA6}">
      <dgm:prSet phldrT="[文本]" custT="1"/>
      <dgm:spPr/>
      <dgm:t>
        <a:bodyPr/>
        <a:lstStyle/>
        <a:p>
          <a:pPr algn="l">
            <a:lnSpc>
              <a:spcPct val="150000"/>
            </a:lnSpc>
          </a:pPr>
          <a:r>
            <a:rPr lang="zh-CN" altLang="en-US" sz="1400" dirty="0">
              <a:latin typeface="黑体" panose="02010609060101010101" pitchFamily="49" charset="-122"/>
              <a:ea typeface="黑体" panose="02010609060101010101" pitchFamily="49" charset="-122"/>
            </a:rPr>
            <a:t>与物种存量</a:t>
          </a:r>
          <a:r>
            <a:rPr lang="en-US" altLang="zh-CN" sz="1400" dirty="0">
              <a:latin typeface="黑体" panose="02010609060101010101" pitchFamily="49" charset="-122"/>
              <a:ea typeface="黑体" panose="02010609060101010101" pitchFamily="49" charset="-122"/>
            </a:rPr>
            <a:t/>
          </a:r>
          <a:br>
            <a:rPr lang="en-US" altLang="zh-CN" sz="1400" dirty="0">
              <a:latin typeface="黑体" panose="02010609060101010101" pitchFamily="49" charset="-122"/>
              <a:ea typeface="黑体" panose="02010609060101010101" pitchFamily="49" charset="-122"/>
            </a:rPr>
          </a:br>
          <a:r>
            <a:rPr lang="zh-CN" altLang="en-US" sz="1400" dirty="0">
              <a:latin typeface="黑体" panose="02010609060101010101" pitchFamily="49" charset="-122"/>
              <a:ea typeface="黑体" panose="02010609060101010101" pitchFamily="49" charset="-122"/>
            </a:rPr>
            <a:t>没有联系</a:t>
          </a:r>
        </a:p>
      </dgm:t>
    </dgm:pt>
    <dgm:pt modelId="{5C6C9768-30D0-4CCF-9BAB-091490750A44}" type="parTrans" cxnId="{FBCBDCF0-9115-4823-923B-55B8428CA904}">
      <dgm:prSet/>
      <dgm:spPr/>
      <dgm:t>
        <a:bodyPr/>
        <a:lstStyle/>
        <a:p>
          <a:endParaRPr lang="zh-CN" altLang="en-US"/>
        </a:p>
      </dgm:t>
    </dgm:pt>
    <dgm:pt modelId="{5179BE45-51FA-4B35-8EF8-B54936F3EB90}" type="sibTrans" cxnId="{FBCBDCF0-9115-4823-923B-55B8428CA904}">
      <dgm:prSet/>
      <dgm:spPr/>
      <dgm:t>
        <a:bodyPr/>
        <a:lstStyle/>
        <a:p>
          <a:endParaRPr lang="zh-CN" altLang="en-US"/>
        </a:p>
      </dgm:t>
    </dgm:pt>
    <dgm:pt modelId="{667B2F66-F099-42E9-BCBC-011C6151502D}">
      <dgm:prSet phldrT="[文本]" custT="1"/>
      <dgm:spPr/>
      <dgm:t>
        <a:bodyPr/>
        <a:lstStyle/>
        <a:p>
          <a:pPr algn="l">
            <a:lnSpc>
              <a:spcPct val="150000"/>
            </a:lnSpc>
          </a:pPr>
          <a:r>
            <a:rPr lang="zh-CN" altLang="en-US" sz="1400" dirty="0">
              <a:latin typeface="黑体" panose="02010609060101010101" pitchFamily="49" charset="-122"/>
              <a:ea typeface="黑体" panose="02010609060101010101" pitchFamily="49" charset="-122"/>
            </a:rPr>
            <a:t>与物种分布</a:t>
          </a:r>
          <a:r>
            <a:rPr lang="en-US" altLang="zh-CN" sz="1400" dirty="0">
              <a:latin typeface="黑体" panose="02010609060101010101" pitchFamily="49" charset="-122"/>
              <a:ea typeface="黑体" panose="02010609060101010101" pitchFamily="49" charset="-122"/>
            </a:rPr>
            <a:t/>
          </a:r>
          <a:br>
            <a:rPr lang="en-US" altLang="zh-CN" sz="1400" dirty="0">
              <a:latin typeface="黑体" panose="02010609060101010101" pitchFamily="49" charset="-122"/>
              <a:ea typeface="黑体" panose="02010609060101010101" pitchFamily="49" charset="-122"/>
            </a:rPr>
          </a:br>
          <a:r>
            <a:rPr lang="zh-CN" altLang="en-US" sz="1400" dirty="0">
              <a:latin typeface="黑体" panose="02010609060101010101" pitchFamily="49" charset="-122"/>
              <a:ea typeface="黑体" panose="02010609060101010101" pitchFamily="49" charset="-122"/>
            </a:rPr>
            <a:t>没有联系</a:t>
          </a:r>
        </a:p>
      </dgm:t>
    </dgm:pt>
    <dgm:pt modelId="{394CD6ED-71AC-4967-91AD-4090FEB9B6D4}" type="parTrans" cxnId="{A06823DC-7341-4DC8-92CF-1E634870DC92}">
      <dgm:prSet/>
      <dgm:spPr/>
      <dgm:t>
        <a:bodyPr/>
        <a:lstStyle/>
        <a:p>
          <a:endParaRPr lang="zh-CN" altLang="en-US"/>
        </a:p>
      </dgm:t>
    </dgm:pt>
    <dgm:pt modelId="{744A1744-BC21-4D91-97E2-8744756EBB13}" type="sibTrans" cxnId="{A06823DC-7341-4DC8-92CF-1E634870DC92}">
      <dgm:prSet/>
      <dgm:spPr/>
      <dgm:t>
        <a:bodyPr/>
        <a:lstStyle/>
        <a:p>
          <a:endParaRPr lang="zh-CN" altLang="en-US"/>
        </a:p>
      </dgm:t>
    </dgm:pt>
    <dgm:pt modelId="{F2284ACD-8DBC-4471-B6A2-65525E56575B}">
      <dgm:prSet phldrT="[文本]" custT="1"/>
      <dgm:spPr/>
      <dgm:t>
        <a:bodyPr/>
        <a:lstStyle/>
        <a:p>
          <a:pPr algn="l">
            <a:lnSpc>
              <a:spcPct val="150000"/>
            </a:lnSpc>
          </a:pPr>
          <a:r>
            <a:rPr lang="zh-CN" altLang="en-US" sz="1400" dirty="0">
              <a:latin typeface="黑体" panose="02010609060101010101" pitchFamily="49" charset="-122"/>
              <a:ea typeface="黑体" panose="02010609060101010101" pitchFamily="49" charset="-122"/>
            </a:rPr>
            <a:t>仅有一页纸的</a:t>
          </a:r>
          <a:r>
            <a:rPr lang="en-US" altLang="zh-CN" sz="1400" dirty="0">
              <a:latin typeface="黑体" panose="02010609060101010101" pitchFamily="49" charset="-122"/>
              <a:ea typeface="黑体" panose="02010609060101010101" pitchFamily="49" charset="-122"/>
            </a:rPr>
            <a:t/>
          </a:r>
          <a:br>
            <a:rPr lang="en-US" altLang="zh-CN" sz="1400" dirty="0">
              <a:latin typeface="黑体" panose="02010609060101010101" pitchFamily="49" charset="-122"/>
              <a:ea typeface="黑体" panose="02010609060101010101" pitchFamily="49" charset="-122"/>
            </a:rPr>
          </a:br>
          <a:r>
            <a:rPr lang="zh-CN" altLang="en-US" sz="1400" dirty="0">
              <a:latin typeface="黑体" panose="02010609060101010101" pitchFamily="49" charset="-122"/>
              <a:ea typeface="黑体" panose="02010609060101010101" pitchFamily="49" charset="-122"/>
            </a:rPr>
            <a:t>基本描述</a:t>
          </a:r>
        </a:p>
      </dgm:t>
    </dgm:pt>
    <dgm:pt modelId="{1E1BF41C-2F32-40D6-BF5A-3E0EE5D8481C}" type="parTrans" cxnId="{C8343A69-28FF-4BC7-AEAB-FC5AE58CA933}">
      <dgm:prSet/>
      <dgm:spPr/>
      <dgm:t>
        <a:bodyPr/>
        <a:lstStyle/>
        <a:p>
          <a:endParaRPr lang="zh-CN" altLang="en-US"/>
        </a:p>
      </dgm:t>
    </dgm:pt>
    <dgm:pt modelId="{F328C3CF-0615-46D0-B813-8A727D6E5E81}" type="sibTrans" cxnId="{C8343A69-28FF-4BC7-AEAB-FC5AE58CA933}">
      <dgm:prSet/>
      <dgm:spPr/>
      <dgm:t>
        <a:bodyPr/>
        <a:lstStyle/>
        <a:p>
          <a:endParaRPr lang="zh-CN" altLang="en-US"/>
        </a:p>
      </dgm:t>
    </dgm:pt>
    <dgm:pt modelId="{682E5321-0602-4914-B6B0-EB61C178EC16}">
      <dgm:prSet phldrT="[文本]" custT="1"/>
      <dgm:spPr/>
      <dgm:t>
        <a:bodyPr/>
        <a:lstStyle/>
        <a:p>
          <a:pPr algn="ctr">
            <a:lnSpc>
              <a:spcPct val="100000"/>
            </a:lnSpc>
          </a:pPr>
          <a:r>
            <a:rPr lang="en-US" altLang="zh-CN" sz="3200" dirty="0">
              <a:latin typeface="黑体" panose="02010609060101010101" pitchFamily="49" charset="-122"/>
              <a:ea typeface="黑体" panose="02010609060101010101" pitchFamily="49" charset="-122"/>
            </a:rPr>
            <a:t>2</a:t>
          </a:r>
          <a:endParaRPr lang="zh-CN" altLang="en-US" sz="3200" dirty="0">
            <a:latin typeface="黑体" panose="02010609060101010101" pitchFamily="49" charset="-122"/>
            <a:ea typeface="黑体" panose="02010609060101010101" pitchFamily="49" charset="-122"/>
          </a:endParaRPr>
        </a:p>
      </dgm:t>
    </dgm:pt>
    <dgm:pt modelId="{4907A0EC-518B-489A-AE17-A924C07F5538}" type="parTrans" cxnId="{A8C73E41-A33F-495A-A03C-82B1513F60DA}">
      <dgm:prSet/>
      <dgm:spPr/>
      <dgm:t>
        <a:bodyPr/>
        <a:lstStyle/>
        <a:p>
          <a:endParaRPr lang="zh-CN" altLang="en-US"/>
        </a:p>
      </dgm:t>
    </dgm:pt>
    <dgm:pt modelId="{ACADA154-56D0-4291-964D-1A3B4A9365F7}" type="sibTrans" cxnId="{A8C73E41-A33F-495A-A03C-82B1513F60DA}">
      <dgm:prSet/>
      <dgm:spPr/>
      <dgm:t>
        <a:bodyPr/>
        <a:lstStyle/>
        <a:p>
          <a:endParaRPr lang="zh-CN" altLang="en-US"/>
        </a:p>
      </dgm:t>
    </dgm:pt>
    <dgm:pt modelId="{386FC2D9-1A2A-4457-9B6A-8A0BEA368D2A}">
      <dgm:prSet phldrT="[文本]" custT="1"/>
      <dgm:spPr/>
      <dgm:t>
        <a:bodyPr/>
        <a:lstStyle/>
        <a:p>
          <a:pPr algn="ctr">
            <a:lnSpc>
              <a:spcPct val="100000"/>
            </a:lnSpc>
          </a:pPr>
          <a:r>
            <a:rPr lang="en-US" altLang="zh-CN" sz="3200" dirty="0">
              <a:latin typeface="黑体" panose="02010609060101010101" pitchFamily="49" charset="-122"/>
              <a:ea typeface="黑体" panose="02010609060101010101" pitchFamily="49" charset="-122"/>
            </a:rPr>
            <a:t>3</a:t>
          </a:r>
          <a:endParaRPr lang="zh-CN" altLang="en-US" sz="3200" dirty="0">
            <a:latin typeface="黑体" panose="02010609060101010101" pitchFamily="49" charset="-122"/>
            <a:ea typeface="黑体" panose="02010609060101010101" pitchFamily="49" charset="-122"/>
          </a:endParaRPr>
        </a:p>
      </dgm:t>
    </dgm:pt>
    <dgm:pt modelId="{31027722-0CB0-4EDE-ACED-075DA1B9EE8E}" type="parTrans" cxnId="{579DA6A5-DE5F-464F-8A2B-30DC6ACB655E}">
      <dgm:prSet/>
      <dgm:spPr/>
      <dgm:t>
        <a:bodyPr/>
        <a:lstStyle/>
        <a:p>
          <a:endParaRPr lang="zh-CN" altLang="en-US"/>
        </a:p>
      </dgm:t>
    </dgm:pt>
    <dgm:pt modelId="{7955ED4D-D4D6-4DB4-BB3A-F8FF25EF7C45}" type="sibTrans" cxnId="{579DA6A5-DE5F-464F-8A2B-30DC6ACB655E}">
      <dgm:prSet/>
      <dgm:spPr/>
      <dgm:t>
        <a:bodyPr/>
        <a:lstStyle/>
        <a:p>
          <a:endParaRPr lang="zh-CN" altLang="en-US"/>
        </a:p>
      </dgm:t>
    </dgm:pt>
    <dgm:pt modelId="{1094EBF2-F92C-4878-8D12-A12E20116C55}" type="pres">
      <dgm:prSet presAssocID="{C290610D-3676-43C0-B83E-5D6EF31115A4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zh-CN" altLang="en-US"/>
        </a:p>
      </dgm:t>
    </dgm:pt>
    <dgm:pt modelId="{857E0C1D-734B-48B5-86F5-3CCDB5806E50}" type="pres">
      <dgm:prSet presAssocID="{114DBF94-EB7F-417E-9563-B18F10B470CC}" presName="linNode" presStyleCnt="0"/>
      <dgm:spPr/>
    </dgm:pt>
    <dgm:pt modelId="{BB381BAC-77BA-4404-8E54-999B05ECFA66}" type="pres">
      <dgm:prSet presAssocID="{114DBF94-EB7F-417E-9563-B18F10B470CC}" presName="parentText" presStyleLbl="node1" presStyleIdx="0" presStyleCnt="3" custScaleX="65683">
        <dgm:presLayoutVars>
          <dgm:chMax val="1"/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A0C5A3AB-6B15-4D93-944C-B2CF1A34D615}" type="pres">
      <dgm:prSet presAssocID="{114DBF94-EB7F-417E-9563-B18F10B470CC}" presName="descendantText" presStyleLbl="align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F46F67CE-1998-4F26-B792-B1717F63DFE9}" type="pres">
      <dgm:prSet presAssocID="{28ED661C-1D61-4D2D-9D1D-6F45C9C7DE6E}" presName="sp" presStyleCnt="0"/>
      <dgm:spPr/>
    </dgm:pt>
    <dgm:pt modelId="{58BBA513-3FEC-4379-AB89-758BA734E4A3}" type="pres">
      <dgm:prSet presAssocID="{682E5321-0602-4914-B6B0-EB61C178EC16}" presName="linNode" presStyleCnt="0"/>
      <dgm:spPr/>
    </dgm:pt>
    <dgm:pt modelId="{BE44F20B-C733-4FCD-BF88-5577B588C371}" type="pres">
      <dgm:prSet presAssocID="{682E5321-0602-4914-B6B0-EB61C178EC16}" presName="parentText" presStyleLbl="node1" presStyleIdx="1" presStyleCnt="3" custScaleX="65683">
        <dgm:presLayoutVars>
          <dgm:chMax val="1"/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935B9E9D-6A57-4EC4-BFC8-CE11F105D09E}" type="pres">
      <dgm:prSet presAssocID="{682E5321-0602-4914-B6B0-EB61C178EC16}" presName="descendantText" presStyleLbl="align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1BED4034-0E43-4D1D-A01A-423351FE5BCD}" type="pres">
      <dgm:prSet presAssocID="{ACADA154-56D0-4291-964D-1A3B4A9365F7}" presName="sp" presStyleCnt="0"/>
      <dgm:spPr/>
    </dgm:pt>
    <dgm:pt modelId="{F24E4693-18EC-430B-B133-B32310A8E9D9}" type="pres">
      <dgm:prSet presAssocID="{386FC2D9-1A2A-4457-9B6A-8A0BEA368D2A}" presName="linNode" presStyleCnt="0"/>
      <dgm:spPr/>
    </dgm:pt>
    <dgm:pt modelId="{5B79B35E-3C02-46AE-90F4-6AC1D0EE56EB}" type="pres">
      <dgm:prSet presAssocID="{386FC2D9-1A2A-4457-9B6A-8A0BEA368D2A}" presName="parentText" presStyleLbl="node1" presStyleIdx="2" presStyleCnt="3" custScaleX="65683">
        <dgm:presLayoutVars>
          <dgm:chMax val="1"/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BF152824-D24A-4908-B93D-73ADE9FD3585}" type="pres">
      <dgm:prSet presAssocID="{386FC2D9-1A2A-4457-9B6A-8A0BEA368D2A}" presName="descendantText" presStyleLbl="align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</dgm:ptLst>
  <dgm:cxnLst>
    <dgm:cxn modelId="{33ABA12E-1C2B-4454-98C6-1591ADAF1292}" type="presOf" srcId="{35E1E0C0-5479-43AE-82FF-14C8FCC80FA6}" destId="{A0C5A3AB-6B15-4D93-944C-B2CF1A34D615}" srcOrd="0" destOrd="0" presId="urn:microsoft.com/office/officeart/2005/8/layout/vList5"/>
    <dgm:cxn modelId="{6AF4A449-DE69-4C15-85B8-697141CA39DA}" type="presOf" srcId="{114DBF94-EB7F-417E-9563-B18F10B470CC}" destId="{BB381BAC-77BA-4404-8E54-999B05ECFA66}" srcOrd="0" destOrd="0" presId="urn:microsoft.com/office/officeart/2005/8/layout/vList5"/>
    <dgm:cxn modelId="{626AEEF6-7226-4EA0-BECF-9B18362A9673}" type="presOf" srcId="{682E5321-0602-4914-B6B0-EB61C178EC16}" destId="{BE44F20B-C733-4FCD-BF88-5577B588C371}" srcOrd="0" destOrd="0" presId="urn:microsoft.com/office/officeart/2005/8/layout/vList5"/>
    <dgm:cxn modelId="{24596B4A-0C7B-442E-BD95-D916E72BA43E}" srcId="{C290610D-3676-43C0-B83E-5D6EF31115A4}" destId="{114DBF94-EB7F-417E-9563-B18F10B470CC}" srcOrd="0" destOrd="0" parTransId="{2671F424-0A04-4A9D-BA0F-8DE1554CC59C}" sibTransId="{28ED661C-1D61-4D2D-9D1D-6F45C9C7DE6E}"/>
    <dgm:cxn modelId="{C8343A69-28FF-4BC7-AEAB-FC5AE58CA933}" srcId="{386FC2D9-1A2A-4457-9B6A-8A0BEA368D2A}" destId="{F2284ACD-8DBC-4471-B6A2-65525E56575B}" srcOrd="0" destOrd="0" parTransId="{1E1BF41C-2F32-40D6-BF5A-3E0EE5D8481C}" sibTransId="{F328C3CF-0615-46D0-B813-8A727D6E5E81}"/>
    <dgm:cxn modelId="{0B77BAD7-686D-494F-92AF-680BE4B04408}" type="presOf" srcId="{386FC2D9-1A2A-4457-9B6A-8A0BEA368D2A}" destId="{5B79B35E-3C02-46AE-90F4-6AC1D0EE56EB}" srcOrd="0" destOrd="0" presId="urn:microsoft.com/office/officeart/2005/8/layout/vList5"/>
    <dgm:cxn modelId="{A06823DC-7341-4DC8-92CF-1E634870DC92}" srcId="{682E5321-0602-4914-B6B0-EB61C178EC16}" destId="{667B2F66-F099-42E9-BCBC-011C6151502D}" srcOrd="0" destOrd="0" parTransId="{394CD6ED-71AC-4967-91AD-4090FEB9B6D4}" sibTransId="{744A1744-BC21-4D91-97E2-8744756EBB13}"/>
    <dgm:cxn modelId="{579DA6A5-DE5F-464F-8A2B-30DC6ACB655E}" srcId="{C290610D-3676-43C0-B83E-5D6EF31115A4}" destId="{386FC2D9-1A2A-4457-9B6A-8A0BEA368D2A}" srcOrd="2" destOrd="0" parTransId="{31027722-0CB0-4EDE-ACED-075DA1B9EE8E}" sibTransId="{7955ED4D-D4D6-4DB4-BB3A-F8FF25EF7C45}"/>
    <dgm:cxn modelId="{FBCBDCF0-9115-4823-923B-55B8428CA904}" srcId="{114DBF94-EB7F-417E-9563-B18F10B470CC}" destId="{35E1E0C0-5479-43AE-82FF-14C8FCC80FA6}" srcOrd="0" destOrd="0" parTransId="{5C6C9768-30D0-4CCF-9BAB-091490750A44}" sibTransId="{5179BE45-51FA-4B35-8EF8-B54936F3EB90}"/>
    <dgm:cxn modelId="{9C5B634A-0B47-48E5-8DD2-55C4C2849191}" type="presOf" srcId="{667B2F66-F099-42E9-BCBC-011C6151502D}" destId="{935B9E9D-6A57-4EC4-BFC8-CE11F105D09E}" srcOrd="0" destOrd="0" presId="urn:microsoft.com/office/officeart/2005/8/layout/vList5"/>
    <dgm:cxn modelId="{8F0129DD-43E1-4C8E-AD9A-FB5AAB8B2270}" type="presOf" srcId="{C290610D-3676-43C0-B83E-5D6EF31115A4}" destId="{1094EBF2-F92C-4878-8D12-A12E20116C55}" srcOrd="0" destOrd="0" presId="urn:microsoft.com/office/officeart/2005/8/layout/vList5"/>
    <dgm:cxn modelId="{7F9ED81E-C157-4D54-8708-0E54CEFE8015}" type="presOf" srcId="{F2284ACD-8DBC-4471-B6A2-65525E56575B}" destId="{BF152824-D24A-4908-B93D-73ADE9FD3585}" srcOrd="0" destOrd="0" presId="urn:microsoft.com/office/officeart/2005/8/layout/vList5"/>
    <dgm:cxn modelId="{A8C73E41-A33F-495A-A03C-82B1513F60DA}" srcId="{C290610D-3676-43C0-B83E-5D6EF31115A4}" destId="{682E5321-0602-4914-B6B0-EB61C178EC16}" srcOrd="1" destOrd="0" parTransId="{4907A0EC-518B-489A-AE17-A924C07F5538}" sibTransId="{ACADA154-56D0-4291-964D-1A3B4A9365F7}"/>
    <dgm:cxn modelId="{09A479E9-7394-47BE-B5A2-75D8D1B26C80}" type="presParOf" srcId="{1094EBF2-F92C-4878-8D12-A12E20116C55}" destId="{857E0C1D-734B-48B5-86F5-3CCDB5806E50}" srcOrd="0" destOrd="0" presId="urn:microsoft.com/office/officeart/2005/8/layout/vList5"/>
    <dgm:cxn modelId="{94C67034-D9DA-452E-8A99-5BB12D9443ED}" type="presParOf" srcId="{857E0C1D-734B-48B5-86F5-3CCDB5806E50}" destId="{BB381BAC-77BA-4404-8E54-999B05ECFA66}" srcOrd="0" destOrd="0" presId="urn:microsoft.com/office/officeart/2005/8/layout/vList5"/>
    <dgm:cxn modelId="{6F42D070-3DD5-4644-9D17-527D62710865}" type="presParOf" srcId="{857E0C1D-734B-48B5-86F5-3CCDB5806E50}" destId="{A0C5A3AB-6B15-4D93-944C-B2CF1A34D615}" srcOrd="1" destOrd="0" presId="urn:microsoft.com/office/officeart/2005/8/layout/vList5"/>
    <dgm:cxn modelId="{C1FF7508-F1AF-4313-8293-D5DE439872DF}" type="presParOf" srcId="{1094EBF2-F92C-4878-8D12-A12E20116C55}" destId="{F46F67CE-1998-4F26-B792-B1717F63DFE9}" srcOrd="1" destOrd="0" presId="urn:microsoft.com/office/officeart/2005/8/layout/vList5"/>
    <dgm:cxn modelId="{359D7631-3837-4357-BBCB-8430E7B2D1C2}" type="presParOf" srcId="{1094EBF2-F92C-4878-8D12-A12E20116C55}" destId="{58BBA513-3FEC-4379-AB89-758BA734E4A3}" srcOrd="2" destOrd="0" presId="urn:microsoft.com/office/officeart/2005/8/layout/vList5"/>
    <dgm:cxn modelId="{EB6A0E0A-663D-4415-871D-7C88B3C67813}" type="presParOf" srcId="{58BBA513-3FEC-4379-AB89-758BA734E4A3}" destId="{BE44F20B-C733-4FCD-BF88-5577B588C371}" srcOrd="0" destOrd="0" presId="urn:microsoft.com/office/officeart/2005/8/layout/vList5"/>
    <dgm:cxn modelId="{65592A8C-E1B5-4C78-9367-C617792730BB}" type="presParOf" srcId="{58BBA513-3FEC-4379-AB89-758BA734E4A3}" destId="{935B9E9D-6A57-4EC4-BFC8-CE11F105D09E}" srcOrd="1" destOrd="0" presId="urn:microsoft.com/office/officeart/2005/8/layout/vList5"/>
    <dgm:cxn modelId="{7DDF6E81-BD71-4D87-8AA3-9CFA881F3373}" type="presParOf" srcId="{1094EBF2-F92C-4878-8D12-A12E20116C55}" destId="{1BED4034-0E43-4D1D-A01A-423351FE5BCD}" srcOrd="3" destOrd="0" presId="urn:microsoft.com/office/officeart/2005/8/layout/vList5"/>
    <dgm:cxn modelId="{6B58A76E-FC0F-4EBF-BFD8-825F4829F7AD}" type="presParOf" srcId="{1094EBF2-F92C-4878-8D12-A12E20116C55}" destId="{F24E4693-18EC-430B-B133-B32310A8E9D9}" srcOrd="4" destOrd="0" presId="urn:microsoft.com/office/officeart/2005/8/layout/vList5"/>
    <dgm:cxn modelId="{1B591902-EE05-47AE-AB24-9A311CE09DA4}" type="presParOf" srcId="{F24E4693-18EC-430B-B133-B32310A8E9D9}" destId="{5B79B35E-3C02-46AE-90F4-6AC1D0EE56EB}" srcOrd="0" destOrd="0" presId="urn:microsoft.com/office/officeart/2005/8/layout/vList5"/>
    <dgm:cxn modelId="{A56FE124-1365-4EA6-9AF8-9E88D51DFD31}" type="presParOf" srcId="{F24E4693-18EC-430B-B133-B32310A8E9D9}" destId="{BF152824-D24A-4908-B93D-73ADE9FD3585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7CEF86E-9668-4086-90A6-EA435CC4E3CD}" type="doc">
      <dgm:prSet loTypeId="urn:microsoft.com/office/officeart/2005/8/layout/equation2" loCatId="relationship" qsTypeId="urn:microsoft.com/office/officeart/2005/8/quickstyle/simple1" qsCatId="simple" csTypeId="urn:microsoft.com/office/officeart/2005/8/colors/colorful1" csCatId="colorful" phldr="1"/>
      <dgm:spPr/>
    </dgm:pt>
    <dgm:pt modelId="{3A1175F5-886C-437D-8C80-D8D92034725A}">
      <dgm:prSet phldrT="[文本]"/>
      <dgm:spPr/>
      <dgm:t>
        <a:bodyPr/>
        <a:lstStyle/>
        <a:p>
          <a:r>
            <a:rPr lang="zh-CN" altLang="en-US" dirty="0">
              <a:latin typeface="黑体" panose="02010609060101010101" pitchFamily="49" charset="-122"/>
              <a:ea typeface="黑体" panose="02010609060101010101" pitchFamily="49" charset="-122"/>
            </a:rPr>
            <a:t>实物标本</a:t>
          </a:r>
        </a:p>
      </dgm:t>
    </dgm:pt>
    <dgm:pt modelId="{F50AA56C-1BB6-40C6-9421-87D833C9588B}" type="parTrans" cxnId="{B5464074-D6B6-4EBD-875F-B38908CFA04A}">
      <dgm:prSet/>
      <dgm:spPr/>
      <dgm:t>
        <a:bodyPr/>
        <a:lstStyle/>
        <a:p>
          <a:endParaRPr lang="zh-CN" altLang="en-US"/>
        </a:p>
      </dgm:t>
    </dgm:pt>
    <dgm:pt modelId="{091F013B-253B-4DBD-B920-0AAD2B8E8ACB}" type="sibTrans" cxnId="{B5464074-D6B6-4EBD-875F-B38908CFA04A}">
      <dgm:prSet/>
      <dgm:spPr/>
      <dgm:t>
        <a:bodyPr/>
        <a:lstStyle/>
        <a:p>
          <a:endParaRPr lang="zh-CN" altLang="en-US"/>
        </a:p>
      </dgm:t>
    </dgm:pt>
    <dgm:pt modelId="{F20F1F57-53FD-4AA7-8FE2-99A265AE18A7}">
      <dgm:prSet phldrT="[文本]"/>
      <dgm:spPr/>
      <dgm:t>
        <a:bodyPr/>
        <a:lstStyle/>
        <a:p>
          <a:r>
            <a:rPr lang="zh-CN" altLang="en-US" dirty="0">
              <a:latin typeface="黑体" panose="02010609060101010101" pitchFamily="49" charset="-122"/>
              <a:ea typeface="黑体" panose="02010609060101010101" pitchFamily="49" charset="-122"/>
            </a:rPr>
            <a:t>数字标本</a:t>
          </a:r>
        </a:p>
      </dgm:t>
    </dgm:pt>
    <dgm:pt modelId="{FAEEE48E-C0F1-4225-B6FA-A3395CD3320E}" type="parTrans" cxnId="{E13F95D8-DC10-4BD9-A730-B83AE5CFED4B}">
      <dgm:prSet/>
      <dgm:spPr/>
      <dgm:t>
        <a:bodyPr/>
        <a:lstStyle/>
        <a:p>
          <a:endParaRPr lang="zh-CN" altLang="en-US"/>
        </a:p>
      </dgm:t>
    </dgm:pt>
    <dgm:pt modelId="{D2D9D605-9C3E-47CC-B2A6-C1371DCC0245}" type="sibTrans" cxnId="{E13F95D8-DC10-4BD9-A730-B83AE5CFED4B}">
      <dgm:prSet/>
      <dgm:spPr/>
      <dgm:t>
        <a:bodyPr/>
        <a:lstStyle/>
        <a:p>
          <a:endParaRPr lang="zh-CN" altLang="en-US"/>
        </a:p>
      </dgm:t>
    </dgm:pt>
    <dgm:pt modelId="{92E39F85-79A9-4E79-9B48-595B850A4EF7}">
      <dgm:prSet phldrT="[文本]"/>
      <dgm:spPr/>
      <dgm:t>
        <a:bodyPr/>
        <a:lstStyle/>
        <a:p>
          <a:r>
            <a:rPr lang="zh-CN" altLang="en-US" dirty="0">
              <a:latin typeface="黑体" panose="02010609060101010101" pitchFamily="49" charset="-122"/>
              <a:ea typeface="黑体" panose="02010609060101010101" pitchFamily="49" charset="-122"/>
            </a:rPr>
            <a:t>生物标本</a:t>
          </a:r>
        </a:p>
      </dgm:t>
    </dgm:pt>
    <dgm:pt modelId="{BDC1BB7D-1DE1-4EB5-B242-B4F6DD6C461B}" type="parTrans" cxnId="{63CC3C4E-0589-4CA5-B561-0EF5E629906A}">
      <dgm:prSet/>
      <dgm:spPr/>
      <dgm:t>
        <a:bodyPr/>
        <a:lstStyle/>
        <a:p>
          <a:endParaRPr lang="zh-CN" altLang="en-US"/>
        </a:p>
      </dgm:t>
    </dgm:pt>
    <dgm:pt modelId="{4DC33613-A95C-4270-80EF-61DEBE7C410F}" type="sibTrans" cxnId="{63CC3C4E-0589-4CA5-B561-0EF5E629906A}">
      <dgm:prSet/>
      <dgm:spPr/>
      <dgm:t>
        <a:bodyPr/>
        <a:lstStyle/>
        <a:p>
          <a:endParaRPr lang="zh-CN" altLang="en-US"/>
        </a:p>
      </dgm:t>
    </dgm:pt>
    <dgm:pt modelId="{76EBBD56-6B35-4FBA-BDF1-EBAF95049491}" type="pres">
      <dgm:prSet presAssocID="{67CEF86E-9668-4086-90A6-EA435CC4E3CD}" presName="Name0" presStyleCnt="0">
        <dgm:presLayoutVars>
          <dgm:dir/>
          <dgm:resizeHandles val="exact"/>
        </dgm:presLayoutVars>
      </dgm:prSet>
      <dgm:spPr/>
    </dgm:pt>
    <dgm:pt modelId="{A0990F43-5868-4E29-870A-E7FD9EC4AAB1}" type="pres">
      <dgm:prSet presAssocID="{67CEF86E-9668-4086-90A6-EA435CC4E3CD}" presName="vNodes" presStyleCnt="0"/>
      <dgm:spPr/>
    </dgm:pt>
    <dgm:pt modelId="{DAEC61FA-1677-49FF-9733-7FA9793A315F}" type="pres">
      <dgm:prSet presAssocID="{3A1175F5-886C-437D-8C80-D8D92034725A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4847AC73-E6EE-4F46-AAA1-DE032F59C671}" type="pres">
      <dgm:prSet presAssocID="{091F013B-253B-4DBD-B920-0AAD2B8E8ACB}" presName="spacerT" presStyleCnt="0"/>
      <dgm:spPr/>
    </dgm:pt>
    <dgm:pt modelId="{1A258E6F-3DDB-423C-A0E8-B4858CFBD66F}" type="pres">
      <dgm:prSet presAssocID="{091F013B-253B-4DBD-B920-0AAD2B8E8ACB}" presName="sibTrans" presStyleLbl="sibTrans2D1" presStyleIdx="0" presStyleCnt="2"/>
      <dgm:spPr/>
      <dgm:t>
        <a:bodyPr/>
        <a:lstStyle/>
        <a:p>
          <a:endParaRPr lang="zh-CN" altLang="en-US"/>
        </a:p>
      </dgm:t>
    </dgm:pt>
    <dgm:pt modelId="{22082FB0-F11D-4EEF-8AF4-BC66EBE514F8}" type="pres">
      <dgm:prSet presAssocID="{091F013B-253B-4DBD-B920-0AAD2B8E8ACB}" presName="spacerB" presStyleCnt="0"/>
      <dgm:spPr/>
    </dgm:pt>
    <dgm:pt modelId="{CB176073-71DA-4E90-BC6F-A455A44DDD94}" type="pres">
      <dgm:prSet presAssocID="{F20F1F57-53FD-4AA7-8FE2-99A265AE18A7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D9E34041-E7F2-44FC-9F8A-E89078282A91}" type="pres">
      <dgm:prSet presAssocID="{67CEF86E-9668-4086-90A6-EA435CC4E3CD}" presName="sibTransLast" presStyleLbl="sibTrans2D1" presStyleIdx="1" presStyleCnt="2"/>
      <dgm:spPr/>
      <dgm:t>
        <a:bodyPr/>
        <a:lstStyle/>
        <a:p>
          <a:endParaRPr lang="zh-CN" altLang="en-US"/>
        </a:p>
      </dgm:t>
    </dgm:pt>
    <dgm:pt modelId="{8CB4C857-BA1C-49B3-BBF8-DA6A99635B0C}" type="pres">
      <dgm:prSet presAssocID="{67CEF86E-9668-4086-90A6-EA435CC4E3CD}" presName="connectorText" presStyleLbl="sibTrans2D1" presStyleIdx="1" presStyleCnt="2"/>
      <dgm:spPr/>
      <dgm:t>
        <a:bodyPr/>
        <a:lstStyle/>
        <a:p>
          <a:endParaRPr lang="zh-CN" altLang="en-US"/>
        </a:p>
      </dgm:t>
    </dgm:pt>
    <dgm:pt modelId="{62DFD382-BE9F-49A1-B069-E43EC28F56B9}" type="pres">
      <dgm:prSet presAssocID="{67CEF86E-9668-4086-90A6-EA435CC4E3CD}" presName="last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</dgm:ptLst>
  <dgm:cxnLst>
    <dgm:cxn modelId="{498983D5-FC43-4396-B337-6257AB7CD4DD}" type="presOf" srcId="{D2D9D605-9C3E-47CC-B2A6-C1371DCC0245}" destId="{D9E34041-E7F2-44FC-9F8A-E89078282A91}" srcOrd="0" destOrd="0" presId="urn:microsoft.com/office/officeart/2005/8/layout/equation2"/>
    <dgm:cxn modelId="{E13F95D8-DC10-4BD9-A730-B83AE5CFED4B}" srcId="{67CEF86E-9668-4086-90A6-EA435CC4E3CD}" destId="{F20F1F57-53FD-4AA7-8FE2-99A265AE18A7}" srcOrd="1" destOrd="0" parTransId="{FAEEE48E-C0F1-4225-B6FA-A3395CD3320E}" sibTransId="{D2D9D605-9C3E-47CC-B2A6-C1371DCC0245}"/>
    <dgm:cxn modelId="{A1608092-1CAB-43F2-8091-7E45B384ABBF}" type="presOf" srcId="{F20F1F57-53FD-4AA7-8FE2-99A265AE18A7}" destId="{CB176073-71DA-4E90-BC6F-A455A44DDD94}" srcOrd="0" destOrd="0" presId="urn:microsoft.com/office/officeart/2005/8/layout/equation2"/>
    <dgm:cxn modelId="{C8ADFEE9-D8E7-47CD-8ABE-ADAB1F7730C5}" type="presOf" srcId="{67CEF86E-9668-4086-90A6-EA435CC4E3CD}" destId="{76EBBD56-6B35-4FBA-BDF1-EBAF95049491}" srcOrd="0" destOrd="0" presId="urn:microsoft.com/office/officeart/2005/8/layout/equation2"/>
    <dgm:cxn modelId="{B5464074-D6B6-4EBD-875F-B38908CFA04A}" srcId="{67CEF86E-9668-4086-90A6-EA435CC4E3CD}" destId="{3A1175F5-886C-437D-8C80-D8D92034725A}" srcOrd="0" destOrd="0" parTransId="{F50AA56C-1BB6-40C6-9421-87D833C9588B}" sibTransId="{091F013B-253B-4DBD-B920-0AAD2B8E8ACB}"/>
    <dgm:cxn modelId="{15B385D8-C173-48BF-9989-2D111B21B10D}" type="presOf" srcId="{091F013B-253B-4DBD-B920-0AAD2B8E8ACB}" destId="{1A258E6F-3DDB-423C-A0E8-B4858CFBD66F}" srcOrd="0" destOrd="0" presId="urn:microsoft.com/office/officeart/2005/8/layout/equation2"/>
    <dgm:cxn modelId="{63CC3C4E-0589-4CA5-B561-0EF5E629906A}" srcId="{67CEF86E-9668-4086-90A6-EA435CC4E3CD}" destId="{92E39F85-79A9-4E79-9B48-595B850A4EF7}" srcOrd="2" destOrd="0" parTransId="{BDC1BB7D-1DE1-4EB5-B242-B4F6DD6C461B}" sibTransId="{4DC33613-A95C-4270-80EF-61DEBE7C410F}"/>
    <dgm:cxn modelId="{DE91E733-E90C-47C6-9AB5-F8D1078FDBE5}" type="presOf" srcId="{D2D9D605-9C3E-47CC-B2A6-C1371DCC0245}" destId="{8CB4C857-BA1C-49B3-BBF8-DA6A99635B0C}" srcOrd="1" destOrd="0" presId="urn:microsoft.com/office/officeart/2005/8/layout/equation2"/>
    <dgm:cxn modelId="{ECA6D32A-96D4-4DC6-9DE1-344AE86950BA}" type="presOf" srcId="{3A1175F5-886C-437D-8C80-D8D92034725A}" destId="{DAEC61FA-1677-49FF-9733-7FA9793A315F}" srcOrd="0" destOrd="0" presId="urn:microsoft.com/office/officeart/2005/8/layout/equation2"/>
    <dgm:cxn modelId="{C09190A1-C747-4907-AD98-350DDF5C99B9}" type="presOf" srcId="{92E39F85-79A9-4E79-9B48-595B850A4EF7}" destId="{62DFD382-BE9F-49A1-B069-E43EC28F56B9}" srcOrd="0" destOrd="0" presId="urn:microsoft.com/office/officeart/2005/8/layout/equation2"/>
    <dgm:cxn modelId="{A62A0CB8-AA11-4EAE-98F8-8FE1DDAAD711}" type="presParOf" srcId="{76EBBD56-6B35-4FBA-BDF1-EBAF95049491}" destId="{A0990F43-5868-4E29-870A-E7FD9EC4AAB1}" srcOrd="0" destOrd="0" presId="urn:microsoft.com/office/officeart/2005/8/layout/equation2"/>
    <dgm:cxn modelId="{71097C15-C629-4BB1-84FE-3A086A352D0D}" type="presParOf" srcId="{A0990F43-5868-4E29-870A-E7FD9EC4AAB1}" destId="{DAEC61FA-1677-49FF-9733-7FA9793A315F}" srcOrd="0" destOrd="0" presId="urn:microsoft.com/office/officeart/2005/8/layout/equation2"/>
    <dgm:cxn modelId="{A77EF492-3875-4B8D-ACAA-714084BF5344}" type="presParOf" srcId="{A0990F43-5868-4E29-870A-E7FD9EC4AAB1}" destId="{4847AC73-E6EE-4F46-AAA1-DE032F59C671}" srcOrd="1" destOrd="0" presId="urn:microsoft.com/office/officeart/2005/8/layout/equation2"/>
    <dgm:cxn modelId="{E2758222-9296-4C44-B22D-2C0E05F26313}" type="presParOf" srcId="{A0990F43-5868-4E29-870A-E7FD9EC4AAB1}" destId="{1A258E6F-3DDB-423C-A0E8-B4858CFBD66F}" srcOrd="2" destOrd="0" presId="urn:microsoft.com/office/officeart/2005/8/layout/equation2"/>
    <dgm:cxn modelId="{EE04C561-5DE5-432D-9EDB-EDCD5AECC78F}" type="presParOf" srcId="{A0990F43-5868-4E29-870A-E7FD9EC4AAB1}" destId="{22082FB0-F11D-4EEF-8AF4-BC66EBE514F8}" srcOrd="3" destOrd="0" presId="urn:microsoft.com/office/officeart/2005/8/layout/equation2"/>
    <dgm:cxn modelId="{28B1A257-72F7-4312-AA64-B9E6AE216370}" type="presParOf" srcId="{A0990F43-5868-4E29-870A-E7FD9EC4AAB1}" destId="{CB176073-71DA-4E90-BC6F-A455A44DDD94}" srcOrd="4" destOrd="0" presId="urn:microsoft.com/office/officeart/2005/8/layout/equation2"/>
    <dgm:cxn modelId="{E1D278C5-3558-4ACB-89EA-5AD83BB8DF2C}" type="presParOf" srcId="{76EBBD56-6B35-4FBA-BDF1-EBAF95049491}" destId="{D9E34041-E7F2-44FC-9F8A-E89078282A91}" srcOrd="1" destOrd="0" presId="urn:microsoft.com/office/officeart/2005/8/layout/equation2"/>
    <dgm:cxn modelId="{4AE34F52-0EC8-4F87-89B0-4EFE8493EBB7}" type="presParOf" srcId="{D9E34041-E7F2-44FC-9F8A-E89078282A91}" destId="{8CB4C857-BA1C-49B3-BBF8-DA6A99635B0C}" srcOrd="0" destOrd="0" presId="urn:microsoft.com/office/officeart/2005/8/layout/equation2"/>
    <dgm:cxn modelId="{B8A9C4A6-42B3-45FC-9537-9FE4551D7C24}" type="presParOf" srcId="{76EBBD56-6B35-4FBA-BDF1-EBAF95049491}" destId="{62DFD382-BE9F-49A1-B069-E43EC28F56B9}" srcOrd="2" destOrd="0" presId="urn:microsoft.com/office/officeart/2005/8/layout/equation2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2711F6BC-AABD-42D1-B4E4-3B1AEDD2E5C5}" type="doc">
      <dgm:prSet loTypeId="urn:microsoft.com/office/officeart/2005/8/layout/arrow6" loCatId="relationship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zh-CN" altLang="en-US"/>
        </a:p>
      </dgm:t>
    </dgm:pt>
    <dgm:pt modelId="{AB2C6755-503A-4F72-86B1-FDD1D1B19803}">
      <dgm:prSet/>
      <dgm:spPr/>
      <dgm:t>
        <a:bodyPr/>
        <a:lstStyle/>
        <a:p>
          <a:pPr algn="l"/>
          <a:r>
            <a:rPr lang="zh-CN" altLang="en-US" dirty="0">
              <a:solidFill>
                <a:schemeClr val="bg1">
                  <a:lumMod val="85000"/>
                </a:schemeClr>
              </a:solidFill>
              <a:latin typeface="黑体" panose="02010609060101010101" pitchFamily="49" charset="-122"/>
              <a:ea typeface="黑体" panose="02010609060101010101" pitchFamily="49" charset="-122"/>
            </a:rPr>
            <a:t>实物标本是死亡生物的原形保存</a:t>
          </a:r>
        </a:p>
      </dgm:t>
    </dgm:pt>
    <dgm:pt modelId="{02587AFD-5748-4CE7-845B-02140830417C}" type="parTrans" cxnId="{36EBB3F4-5686-461C-837F-528048C351AC}">
      <dgm:prSet/>
      <dgm:spPr/>
      <dgm:t>
        <a:bodyPr/>
        <a:lstStyle/>
        <a:p>
          <a:endParaRPr lang="zh-CN" altLang="en-US"/>
        </a:p>
      </dgm:t>
    </dgm:pt>
    <dgm:pt modelId="{B5A8334A-CF90-4D17-B6EA-62425FB026B5}" type="sibTrans" cxnId="{36EBB3F4-5686-461C-837F-528048C351AC}">
      <dgm:prSet/>
      <dgm:spPr/>
      <dgm:t>
        <a:bodyPr/>
        <a:lstStyle/>
        <a:p>
          <a:endParaRPr lang="zh-CN" altLang="en-US"/>
        </a:p>
      </dgm:t>
    </dgm:pt>
    <dgm:pt modelId="{1F78CA4A-DA84-4D13-BFAA-1964949FFB0B}">
      <dgm:prSet/>
      <dgm:spPr/>
      <dgm:t>
        <a:bodyPr/>
        <a:lstStyle/>
        <a:p>
          <a:pPr algn="l"/>
          <a:r>
            <a:rPr lang="zh-CN" altLang="en-US" dirty="0">
              <a:latin typeface="黑体" panose="02010609060101010101" pitchFamily="49" charset="-122"/>
              <a:ea typeface="黑体" panose="02010609060101010101" pitchFamily="49" charset="-122"/>
            </a:rPr>
            <a:t>数字标本是活体生物的数字记录</a:t>
          </a:r>
        </a:p>
      </dgm:t>
    </dgm:pt>
    <dgm:pt modelId="{84DCEF42-51CB-4631-8DCB-CFED11E7954F}" type="parTrans" cxnId="{24B14387-BD6F-4062-854A-524AA7A9509D}">
      <dgm:prSet/>
      <dgm:spPr/>
      <dgm:t>
        <a:bodyPr/>
        <a:lstStyle/>
        <a:p>
          <a:endParaRPr lang="zh-CN" altLang="en-US"/>
        </a:p>
      </dgm:t>
    </dgm:pt>
    <dgm:pt modelId="{779AB7BD-ACA5-4C40-B6DF-0718CA5DB7FE}" type="sibTrans" cxnId="{24B14387-BD6F-4062-854A-524AA7A9509D}">
      <dgm:prSet/>
      <dgm:spPr/>
      <dgm:t>
        <a:bodyPr/>
        <a:lstStyle/>
        <a:p>
          <a:endParaRPr lang="zh-CN" altLang="en-US"/>
        </a:p>
      </dgm:t>
    </dgm:pt>
    <dgm:pt modelId="{BED5C756-0750-4149-A69B-BEB11763290E}" type="pres">
      <dgm:prSet presAssocID="{2711F6BC-AABD-42D1-B4E4-3B1AEDD2E5C5}" presName="compositeShape" presStyleCnt="0">
        <dgm:presLayoutVars>
          <dgm:chMax val="2"/>
          <dgm:dir/>
          <dgm:resizeHandles val="exact"/>
        </dgm:presLayoutVars>
      </dgm:prSet>
      <dgm:spPr/>
      <dgm:t>
        <a:bodyPr/>
        <a:lstStyle/>
        <a:p>
          <a:endParaRPr lang="zh-CN" altLang="en-US"/>
        </a:p>
      </dgm:t>
    </dgm:pt>
    <dgm:pt modelId="{92384414-3A76-4FE1-9998-396FEF3B72CE}" type="pres">
      <dgm:prSet presAssocID="{2711F6BC-AABD-42D1-B4E4-3B1AEDD2E5C5}" presName="ribbon" presStyleLbl="node1" presStyleIdx="0" presStyleCnt="1"/>
      <dgm:spPr/>
    </dgm:pt>
    <dgm:pt modelId="{FE8B52A6-069C-4154-8F7B-3A1B6F2EBAD0}" type="pres">
      <dgm:prSet presAssocID="{2711F6BC-AABD-42D1-B4E4-3B1AEDD2E5C5}" presName="leftArrow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47A7A4D0-33F2-4346-80A9-A1BB690D99FE}" type="pres">
      <dgm:prSet presAssocID="{2711F6BC-AABD-42D1-B4E4-3B1AEDD2E5C5}" presName="rightArrow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zh-CN" altLang="en-US"/>
        </a:p>
      </dgm:t>
    </dgm:pt>
  </dgm:ptLst>
  <dgm:cxnLst>
    <dgm:cxn modelId="{F1A2BF8D-7388-42C7-BD1A-8F320E3F1EDB}" type="presOf" srcId="{1F78CA4A-DA84-4D13-BFAA-1964949FFB0B}" destId="{47A7A4D0-33F2-4346-80A9-A1BB690D99FE}" srcOrd="0" destOrd="0" presId="urn:microsoft.com/office/officeart/2005/8/layout/arrow6"/>
    <dgm:cxn modelId="{36EBB3F4-5686-461C-837F-528048C351AC}" srcId="{2711F6BC-AABD-42D1-B4E4-3B1AEDD2E5C5}" destId="{AB2C6755-503A-4F72-86B1-FDD1D1B19803}" srcOrd="0" destOrd="0" parTransId="{02587AFD-5748-4CE7-845B-02140830417C}" sibTransId="{B5A8334A-CF90-4D17-B6EA-62425FB026B5}"/>
    <dgm:cxn modelId="{24B14387-BD6F-4062-854A-524AA7A9509D}" srcId="{2711F6BC-AABD-42D1-B4E4-3B1AEDD2E5C5}" destId="{1F78CA4A-DA84-4D13-BFAA-1964949FFB0B}" srcOrd="1" destOrd="0" parTransId="{84DCEF42-51CB-4631-8DCB-CFED11E7954F}" sibTransId="{779AB7BD-ACA5-4C40-B6DF-0718CA5DB7FE}"/>
    <dgm:cxn modelId="{0C623D5A-815B-4F55-88A0-D86DABEA642A}" type="presOf" srcId="{AB2C6755-503A-4F72-86B1-FDD1D1B19803}" destId="{FE8B52A6-069C-4154-8F7B-3A1B6F2EBAD0}" srcOrd="0" destOrd="0" presId="urn:microsoft.com/office/officeart/2005/8/layout/arrow6"/>
    <dgm:cxn modelId="{463AF4E3-7E9D-450E-A609-374546E45A81}" type="presOf" srcId="{2711F6BC-AABD-42D1-B4E4-3B1AEDD2E5C5}" destId="{BED5C756-0750-4149-A69B-BEB11763290E}" srcOrd="0" destOrd="0" presId="urn:microsoft.com/office/officeart/2005/8/layout/arrow6"/>
    <dgm:cxn modelId="{02C1DFFC-E20F-4CDD-A42E-024D26535FE8}" type="presParOf" srcId="{BED5C756-0750-4149-A69B-BEB11763290E}" destId="{92384414-3A76-4FE1-9998-396FEF3B72CE}" srcOrd="0" destOrd="0" presId="urn:microsoft.com/office/officeart/2005/8/layout/arrow6"/>
    <dgm:cxn modelId="{FDF00CA4-7CED-4F19-967C-BB8352EF5B0B}" type="presParOf" srcId="{BED5C756-0750-4149-A69B-BEB11763290E}" destId="{FE8B52A6-069C-4154-8F7B-3A1B6F2EBAD0}" srcOrd="1" destOrd="0" presId="urn:microsoft.com/office/officeart/2005/8/layout/arrow6"/>
    <dgm:cxn modelId="{0328BD92-EEB4-46E3-B4F4-94832E46C693}" type="presParOf" srcId="{BED5C756-0750-4149-A69B-BEB11763290E}" destId="{47A7A4D0-33F2-4346-80A9-A1BB690D99FE}" srcOrd="2" destOrd="0" presId="urn:microsoft.com/office/officeart/2005/8/layout/arrow6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2711F6BC-AABD-42D1-B4E4-3B1AEDD2E5C5}" type="doc">
      <dgm:prSet loTypeId="urn:microsoft.com/office/officeart/2005/8/layout/arrow6" loCatId="relationship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zh-CN" altLang="en-US"/>
        </a:p>
      </dgm:t>
    </dgm:pt>
    <dgm:pt modelId="{AB2C6755-503A-4F72-86B1-FDD1D1B19803}">
      <dgm:prSet/>
      <dgm:spPr/>
      <dgm:t>
        <a:bodyPr/>
        <a:lstStyle/>
        <a:p>
          <a:pPr algn="l"/>
          <a:r>
            <a:rPr lang="zh-CN" altLang="en-US" dirty="0">
              <a:solidFill>
                <a:schemeClr val="bg1">
                  <a:lumMod val="85000"/>
                </a:schemeClr>
              </a:solidFill>
              <a:latin typeface="黑体" panose="02010609060101010101" pitchFamily="49" charset="-122"/>
              <a:ea typeface="黑体" panose="02010609060101010101" pitchFamily="49" charset="-122"/>
            </a:rPr>
            <a:t>实物标本提取生物的历史信息</a:t>
          </a:r>
        </a:p>
      </dgm:t>
    </dgm:pt>
    <dgm:pt modelId="{02587AFD-5748-4CE7-845B-02140830417C}" type="parTrans" cxnId="{36EBB3F4-5686-461C-837F-528048C351AC}">
      <dgm:prSet/>
      <dgm:spPr/>
      <dgm:t>
        <a:bodyPr/>
        <a:lstStyle/>
        <a:p>
          <a:endParaRPr lang="zh-CN" altLang="en-US"/>
        </a:p>
      </dgm:t>
    </dgm:pt>
    <dgm:pt modelId="{B5A8334A-CF90-4D17-B6EA-62425FB026B5}" type="sibTrans" cxnId="{36EBB3F4-5686-461C-837F-528048C351AC}">
      <dgm:prSet/>
      <dgm:spPr/>
      <dgm:t>
        <a:bodyPr/>
        <a:lstStyle/>
        <a:p>
          <a:endParaRPr lang="zh-CN" altLang="en-US"/>
        </a:p>
      </dgm:t>
    </dgm:pt>
    <dgm:pt modelId="{1F78CA4A-DA84-4D13-BFAA-1964949FFB0B}">
      <dgm:prSet/>
      <dgm:spPr/>
      <dgm:t>
        <a:bodyPr/>
        <a:lstStyle/>
        <a:p>
          <a:pPr algn="l"/>
          <a:r>
            <a:rPr lang="zh-CN" altLang="en-US">
              <a:latin typeface="黑体" panose="02010609060101010101" pitchFamily="49" charset="-122"/>
              <a:ea typeface="黑体" panose="02010609060101010101" pitchFamily="49" charset="-122"/>
            </a:rPr>
            <a:t>数字标本提取生物的现实信息</a:t>
          </a:r>
          <a:endParaRPr lang="zh-CN" altLang="en-US" dirty="0">
            <a:latin typeface="黑体" panose="02010609060101010101" pitchFamily="49" charset="-122"/>
            <a:ea typeface="黑体" panose="02010609060101010101" pitchFamily="49" charset="-122"/>
          </a:endParaRPr>
        </a:p>
      </dgm:t>
    </dgm:pt>
    <dgm:pt modelId="{84DCEF42-51CB-4631-8DCB-CFED11E7954F}" type="parTrans" cxnId="{24B14387-BD6F-4062-854A-524AA7A9509D}">
      <dgm:prSet/>
      <dgm:spPr/>
      <dgm:t>
        <a:bodyPr/>
        <a:lstStyle/>
        <a:p>
          <a:endParaRPr lang="zh-CN" altLang="en-US"/>
        </a:p>
      </dgm:t>
    </dgm:pt>
    <dgm:pt modelId="{779AB7BD-ACA5-4C40-B6DF-0718CA5DB7FE}" type="sibTrans" cxnId="{24B14387-BD6F-4062-854A-524AA7A9509D}">
      <dgm:prSet/>
      <dgm:spPr/>
      <dgm:t>
        <a:bodyPr/>
        <a:lstStyle/>
        <a:p>
          <a:endParaRPr lang="zh-CN" altLang="en-US"/>
        </a:p>
      </dgm:t>
    </dgm:pt>
    <dgm:pt modelId="{BED5C756-0750-4149-A69B-BEB11763290E}" type="pres">
      <dgm:prSet presAssocID="{2711F6BC-AABD-42D1-B4E4-3B1AEDD2E5C5}" presName="compositeShape" presStyleCnt="0">
        <dgm:presLayoutVars>
          <dgm:chMax val="2"/>
          <dgm:dir/>
          <dgm:resizeHandles val="exact"/>
        </dgm:presLayoutVars>
      </dgm:prSet>
      <dgm:spPr/>
      <dgm:t>
        <a:bodyPr/>
        <a:lstStyle/>
        <a:p>
          <a:endParaRPr lang="zh-CN" altLang="en-US"/>
        </a:p>
      </dgm:t>
    </dgm:pt>
    <dgm:pt modelId="{92384414-3A76-4FE1-9998-396FEF3B72CE}" type="pres">
      <dgm:prSet presAssocID="{2711F6BC-AABD-42D1-B4E4-3B1AEDD2E5C5}" presName="ribbon" presStyleLbl="node1" presStyleIdx="0" presStyleCnt="1"/>
      <dgm:spPr/>
    </dgm:pt>
    <dgm:pt modelId="{FE8B52A6-069C-4154-8F7B-3A1B6F2EBAD0}" type="pres">
      <dgm:prSet presAssocID="{2711F6BC-AABD-42D1-B4E4-3B1AEDD2E5C5}" presName="leftArrow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47A7A4D0-33F2-4346-80A9-A1BB690D99FE}" type="pres">
      <dgm:prSet presAssocID="{2711F6BC-AABD-42D1-B4E4-3B1AEDD2E5C5}" presName="rightArrow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zh-CN" altLang="en-US"/>
        </a:p>
      </dgm:t>
    </dgm:pt>
  </dgm:ptLst>
  <dgm:cxnLst>
    <dgm:cxn modelId="{F1A2BF8D-7388-42C7-BD1A-8F320E3F1EDB}" type="presOf" srcId="{1F78CA4A-DA84-4D13-BFAA-1964949FFB0B}" destId="{47A7A4D0-33F2-4346-80A9-A1BB690D99FE}" srcOrd="0" destOrd="0" presId="urn:microsoft.com/office/officeart/2005/8/layout/arrow6"/>
    <dgm:cxn modelId="{36EBB3F4-5686-461C-837F-528048C351AC}" srcId="{2711F6BC-AABD-42D1-B4E4-3B1AEDD2E5C5}" destId="{AB2C6755-503A-4F72-86B1-FDD1D1B19803}" srcOrd="0" destOrd="0" parTransId="{02587AFD-5748-4CE7-845B-02140830417C}" sibTransId="{B5A8334A-CF90-4D17-B6EA-62425FB026B5}"/>
    <dgm:cxn modelId="{24B14387-BD6F-4062-854A-524AA7A9509D}" srcId="{2711F6BC-AABD-42D1-B4E4-3B1AEDD2E5C5}" destId="{1F78CA4A-DA84-4D13-BFAA-1964949FFB0B}" srcOrd="1" destOrd="0" parTransId="{84DCEF42-51CB-4631-8DCB-CFED11E7954F}" sibTransId="{779AB7BD-ACA5-4C40-B6DF-0718CA5DB7FE}"/>
    <dgm:cxn modelId="{0C623D5A-815B-4F55-88A0-D86DABEA642A}" type="presOf" srcId="{AB2C6755-503A-4F72-86B1-FDD1D1B19803}" destId="{FE8B52A6-069C-4154-8F7B-3A1B6F2EBAD0}" srcOrd="0" destOrd="0" presId="urn:microsoft.com/office/officeart/2005/8/layout/arrow6"/>
    <dgm:cxn modelId="{463AF4E3-7E9D-450E-A609-374546E45A81}" type="presOf" srcId="{2711F6BC-AABD-42D1-B4E4-3B1AEDD2E5C5}" destId="{BED5C756-0750-4149-A69B-BEB11763290E}" srcOrd="0" destOrd="0" presId="urn:microsoft.com/office/officeart/2005/8/layout/arrow6"/>
    <dgm:cxn modelId="{02C1DFFC-E20F-4CDD-A42E-024D26535FE8}" type="presParOf" srcId="{BED5C756-0750-4149-A69B-BEB11763290E}" destId="{92384414-3A76-4FE1-9998-396FEF3B72CE}" srcOrd="0" destOrd="0" presId="urn:microsoft.com/office/officeart/2005/8/layout/arrow6"/>
    <dgm:cxn modelId="{FDF00CA4-7CED-4F19-967C-BB8352EF5B0B}" type="presParOf" srcId="{BED5C756-0750-4149-A69B-BEB11763290E}" destId="{FE8B52A6-069C-4154-8F7B-3A1B6F2EBAD0}" srcOrd="1" destOrd="0" presId="urn:microsoft.com/office/officeart/2005/8/layout/arrow6"/>
    <dgm:cxn modelId="{0328BD92-EEB4-46E3-B4F4-94832E46C693}" type="presParOf" srcId="{BED5C756-0750-4149-A69B-BEB11763290E}" destId="{47A7A4D0-33F2-4346-80A9-A1BB690D99FE}" srcOrd="2" destOrd="0" presId="urn:microsoft.com/office/officeart/2005/8/layout/arrow6"/>
  </dgm:cxnLst>
  <dgm:bg/>
  <dgm:whole/>
  <dgm:extLst>
    <a:ext uri="http://schemas.microsoft.com/office/drawing/2008/diagram">
      <dsp:dataModelExt xmlns:dsp="http://schemas.microsoft.com/office/drawing/2008/diagram" relId="rId13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EE812D94-38F1-4BF1-95DF-F409FDDC47E2}" type="doc">
      <dgm:prSet loTypeId="urn:microsoft.com/office/officeart/2005/8/layout/process1" loCatId="process" qsTypeId="urn:microsoft.com/office/officeart/2005/8/quickstyle/simple1" qsCatId="simple" csTypeId="urn:microsoft.com/office/officeart/2005/8/colors/colorful1" csCatId="colorful" phldr="1"/>
      <dgm:spPr/>
    </dgm:pt>
    <dgm:pt modelId="{B6BC075A-A701-4DD1-8243-845665DEC5D5}">
      <dgm:prSet phldrT="[文本]" custT="1"/>
      <dgm:spPr/>
      <dgm:t>
        <a:bodyPr/>
        <a:lstStyle/>
        <a:p>
          <a:r>
            <a:rPr lang="zh-CN" altLang="en-US" sz="2400" dirty="0">
              <a:latin typeface="黑体" panose="02010609060101010101" pitchFamily="49" charset="-122"/>
              <a:ea typeface="黑体" panose="02010609060101010101" pitchFamily="49" charset="-122"/>
            </a:rPr>
            <a:t>生物分类学工作者</a:t>
          </a:r>
        </a:p>
      </dgm:t>
    </dgm:pt>
    <dgm:pt modelId="{C4DD6624-0018-4F24-8F8D-0D56E9A9F8E6}" type="parTrans" cxnId="{6DC9808A-3730-428C-86C6-61120863D9A8}">
      <dgm:prSet/>
      <dgm:spPr/>
      <dgm:t>
        <a:bodyPr/>
        <a:lstStyle/>
        <a:p>
          <a:endParaRPr lang="zh-CN" altLang="en-US"/>
        </a:p>
      </dgm:t>
    </dgm:pt>
    <dgm:pt modelId="{3A792224-9BBC-458A-8245-AB853369E105}" type="sibTrans" cxnId="{6DC9808A-3730-428C-86C6-61120863D9A8}">
      <dgm:prSet/>
      <dgm:spPr/>
      <dgm:t>
        <a:bodyPr/>
        <a:lstStyle/>
        <a:p>
          <a:endParaRPr lang="zh-CN" altLang="en-US"/>
        </a:p>
      </dgm:t>
    </dgm:pt>
    <dgm:pt modelId="{6B46D97B-3E35-4245-B3C3-C3DBFC95AFEF}">
      <dgm:prSet custT="1"/>
      <dgm:spPr/>
      <dgm:t>
        <a:bodyPr/>
        <a:lstStyle/>
        <a:p>
          <a:r>
            <a:rPr lang="zh-CN" altLang="en-US" sz="2400" dirty="0">
              <a:latin typeface="黑体" panose="02010609060101010101" pitchFamily="49" charset="-122"/>
              <a:ea typeface="黑体" panose="02010609060101010101" pitchFamily="49" charset="-122"/>
            </a:rPr>
            <a:t>物种观察员</a:t>
          </a:r>
        </a:p>
      </dgm:t>
    </dgm:pt>
    <dgm:pt modelId="{F77CEF4E-0720-45E4-88EF-5A72F1623143}" type="parTrans" cxnId="{787D2346-052D-4766-AF36-B9A6780A6ACA}">
      <dgm:prSet/>
      <dgm:spPr/>
      <dgm:t>
        <a:bodyPr/>
        <a:lstStyle/>
        <a:p>
          <a:endParaRPr lang="zh-CN" altLang="en-US"/>
        </a:p>
      </dgm:t>
    </dgm:pt>
    <dgm:pt modelId="{FCF8A8A9-DBD9-4C98-926B-B65B3B944450}" type="sibTrans" cxnId="{787D2346-052D-4766-AF36-B9A6780A6ACA}">
      <dgm:prSet/>
      <dgm:spPr/>
      <dgm:t>
        <a:bodyPr/>
        <a:lstStyle/>
        <a:p>
          <a:endParaRPr lang="zh-CN" altLang="en-US"/>
        </a:p>
      </dgm:t>
    </dgm:pt>
    <dgm:pt modelId="{1DF36269-29D7-4471-AEFA-ADE25ECE60EE}" type="pres">
      <dgm:prSet presAssocID="{EE812D94-38F1-4BF1-95DF-F409FDDC47E2}" presName="Name0" presStyleCnt="0">
        <dgm:presLayoutVars>
          <dgm:dir/>
          <dgm:resizeHandles val="exact"/>
        </dgm:presLayoutVars>
      </dgm:prSet>
      <dgm:spPr/>
    </dgm:pt>
    <dgm:pt modelId="{DE75DB68-A572-4AE1-8A0F-1C693A326FAC}" type="pres">
      <dgm:prSet presAssocID="{B6BC075A-A701-4DD1-8243-845665DEC5D5}" presName="node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94738669-E689-45B2-867E-2B57BCE6D154}" type="pres">
      <dgm:prSet presAssocID="{3A792224-9BBC-458A-8245-AB853369E105}" presName="sibTrans" presStyleLbl="sibTrans2D1" presStyleIdx="0" presStyleCnt="1"/>
      <dgm:spPr/>
      <dgm:t>
        <a:bodyPr/>
        <a:lstStyle/>
        <a:p>
          <a:endParaRPr lang="zh-CN" altLang="en-US"/>
        </a:p>
      </dgm:t>
    </dgm:pt>
    <dgm:pt modelId="{38C268E3-CE3C-423C-85E5-BA9E8882BF96}" type="pres">
      <dgm:prSet presAssocID="{3A792224-9BBC-458A-8245-AB853369E105}" presName="connectorText" presStyleLbl="sibTrans2D1" presStyleIdx="0" presStyleCnt="1"/>
      <dgm:spPr/>
      <dgm:t>
        <a:bodyPr/>
        <a:lstStyle/>
        <a:p>
          <a:endParaRPr lang="zh-CN" altLang="en-US"/>
        </a:p>
      </dgm:t>
    </dgm:pt>
    <dgm:pt modelId="{7E68183A-B2A9-4C09-AA36-A0DE0CDFC72A}" type="pres">
      <dgm:prSet presAssocID="{6B46D97B-3E35-4245-B3C3-C3DBFC95AFEF}" presName="node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</dgm:ptLst>
  <dgm:cxnLst>
    <dgm:cxn modelId="{CA8AC6AB-0B90-48AA-9D53-DBFD2176CFB4}" type="presOf" srcId="{3A792224-9BBC-458A-8245-AB853369E105}" destId="{94738669-E689-45B2-867E-2B57BCE6D154}" srcOrd="0" destOrd="0" presId="urn:microsoft.com/office/officeart/2005/8/layout/process1"/>
    <dgm:cxn modelId="{3630B08B-45F5-4D43-87C4-DFC29164134D}" type="presOf" srcId="{6B46D97B-3E35-4245-B3C3-C3DBFC95AFEF}" destId="{7E68183A-B2A9-4C09-AA36-A0DE0CDFC72A}" srcOrd="0" destOrd="0" presId="urn:microsoft.com/office/officeart/2005/8/layout/process1"/>
    <dgm:cxn modelId="{AAE433EC-CF17-4238-B121-13C99B7A1917}" type="presOf" srcId="{B6BC075A-A701-4DD1-8243-845665DEC5D5}" destId="{DE75DB68-A572-4AE1-8A0F-1C693A326FAC}" srcOrd="0" destOrd="0" presId="urn:microsoft.com/office/officeart/2005/8/layout/process1"/>
    <dgm:cxn modelId="{6DC9808A-3730-428C-86C6-61120863D9A8}" srcId="{EE812D94-38F1-4BF1-95DF-F409FDDC47E2}" destId="{B6BC075A-A701-4DD1-8243-845665DEC5D5}" srcOrd="0" destOrd="0" parTransId="{C4DD6624-0018-4F24-8F8D-0D56E9A9F8E6}" sibTransId="{3A792224-9BBC-458A-8245-AB853369E105}"/>
    <dgm:cxn modelId="{317E1292-EDDB-4A0C-A77B-36C6DEA6774E}" type="presOf" srcId="{EE812D94-38F1-4BF1-95DF-F409FDDC47E2}" destId="{1DF36269-29D7-4471-AEFA-ADE25ECE60EE}" srcOrd="0" destOrd="0" presId="urn:microsoft.com/office/officeart/2005/8/layout/process1"/>
    <dgm:cxn modelId="{B946DB82-7580-4EDC-B8C7-5BB3F04D1F4F}" type="presOf" srcId="{3A792224-9BBC-458A-8245-AB853369E105}" destId="{38C268E3-CE3C-423C-85E5-BA9E8882BF96}" srcOrd="1" destOrd="0" presId="urn:microsoft.com/office/officeart/2005/8/layout/process1"/>
    <dgm:cxn modelId="{787D2346-052D-4766-AF36-B9A6780A6ACA}" srcId="{EE812D94-38F1-4BF1-95DF-F409FDDC47E2}" destId="{6B46D97B-3E35-4245-B3C3-C3DBFC95AFEF}" srcOrd="1" destOrd="0" parTransId="{F77CEF4E-0720-45E4-88EF-5A72F1623143}" sibTransId="{FCF8A8A9-DBD9-4C98-926B-B65B3B944450}"/>
    <dgm:cxn modelId="{C113302A-799D-4F65-A9D7-28F0E1EAE5C8}" type="presParOf" srcId="{1DF36269-29D7-4471-AEFA-ADE25ECE60EE}" destId="{DE75DB68-A572-4AE1-8A0F-1C693A326FAC}" srcOrd="0" destOrd="0" presId="urn:microsoft.com/office/officeart/2005/8/layout/process1"/>
    <dgm:cxn modelId="{4047CE7C-4304-4AEB-BB1C-E6C16FE832B1}" type="presParOf" srcId="{1DF36269-29D7-4471-AEFA-ADE25ECE60EE}" destId="{94738669-E689-45B2-867E-2B57BCE6D154}" srcOrd="1" destOrd="0" presId="urn:microsoft.com/office/officeart/2005/8/layout/process1"/>
    <dgm:cxn modelId="{14066CA0-DCA6-4E72-AECF-4ADA62A3C776}" type="presParOf" srcId="{94738669-E689-45B2-867E-2B57BCE6D154}" destId="{38C268E3-CE3C-423C-85E5-BA9E8882BF96}" srcOrd="0" destOrd="0" presId="urn:microsoft.com/office/officeart/2005/8/layout/process1"/>
    <dgm:cxn modelId="{7A701C03-8CAF-42C7-A0DD-52F8EE6DF2E2}" type="presParOf" srcId="{1DF36269-29D7-4471-AEFA-ADE25ECE60EE}" destId="{7E68183A-B2A9-4C09-AA36-A0DE0CDFC72A}" srcOrd="2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F6E46E64-0F33-40F5-91F4-35D8777DF3AF}" type="doc">
      <dgm:prSet loTypeId="urn:microsoft.com/office/officeart/2005/8/layout/target3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zh-CN" altLang="en-US"/>
        </a:p>
      </dgm:t>
    </dgm:pt>
    <dgm:pt modelId="{119C7F22-D944-4AB2-9CA2-7FF054B41081}">
      <dgm:prSet phldrT="[文本]" custT="1"/>
      <dgm:spPr/>
      <dgm:t>
        <a:bodyPr/>
        <a:lstStyle/>
        <a:p>
          <a:pPr algn="l"/>
          <a:r>
            <a:rPr lang="zh-CN" altLang="en-US" sz="2800" dirty="0">
              <a:latin typeface="黑体" panose="02010609060101010101" pitchFamily="49" charset="-122"/>
              <a:ea typeface="黑体" panose="02010609060101010101" pitchFamily="49" charset="-122"/>
            </a:rPr>
            <a:t>（一）“认识动植物”行动计划</a:t>
          </a:r>
        </a:p>
      </dgm:t>
    </dgm:pt>
    <dgm:pt modelId="{607E279D-4671-4395-B501-7F179410F8A1}" type="parTrans" cxnId="{6870087D-D24B-4E2C-97B2-CBAFE82CE0C1}">
      <dgm:prSet/>
      <dgm:spPr/>
      <dgm:t>
        <a:bodyPr/>
        <a:lstStyle/>
        <a:p>
          <a:endParaRPr lang="zh-CN" altLang="en-US"/>
        </a:p>
      </dgm:t>
    </dgm:pt>
    <dgm:pt modelId="{D8BE9A20-B5E7-40FE-9C1B-3F14F2400DD3}" type="sibTrans" cxnId="{6870087D-D24B-4E2C-97B2-CBAFE82CE0C1}">
      <dgm:prSet/>
      <dgm:spPr/>
      <dgm:t>
        <a:bodyPr/>
        <a:lstStyle/>
        <a:p>
          <a:endParaRPr lang="zh-CN" altLang="en-US"/>
        </a:p>
      </dgm:t>
    </dgm:pt>
    <dgm:pt modelId="{5C44557F-B48B-47BC-A5A1-644B52BE18B0}">
      <dgm:prSet phldrT="[文本]" custT="1"/>
      <dgm:spPr/>
      <dgm:t>
        <a:bodyPr/>
        <a:lstStyle/>
        <a:p>
          <a:pPr algn="l"/>
          <a:r>
            <a:rPr lang="zh-CN" altLang="en-US" sz="2800" dirty="0">
              <a:latin typeface="黑体" panose="02010609060101010101" pitchFamily="49" charset="-122"/>
              <a:ea typeface="黑体" panose="02010609060101010101" pitchFamily="49" charset="-122"/>
            </a:rPr>
            <a:t>（二）“家底清楚”行动计划</a:t>
          </a:r>
        </a:p>
      </dgm:t>
    </dgm:pt>
    <dgm:pt modelId="{1F54FBE0-5D83-466F-934D-DDF91068B5F8}" type="parTrans" cxnId="{744D3325-76A2-4B18-BE02-3E771CE9F86D}">
      <dgm:prSet/>
      <dgm:spPr/>
      <dgm:t>
        <a:bodyPr/>
        <a:lstStyle/>
        <a:p>
          <a:endParaRPr lang="zh-CN" altLang="en-US"/>
        </a:p>
      </dgm:t>
    </dgm:pt>
    <dgm:pt modelId="{EFE50B87-3702-4FA8-9A1D-BB4D56A49019}" type="sibTrans" cxnId="{744D3325-76A2-4B18-BE02-3E771CE9F86D}">
      <dgm:prSet/>
      <dgm:spPr/>
      <dgm:t>
        <a:bodyPr/>
        <a:lstStyle/>
        <a:p>
          <a:endParaRPr lang="zh-CN" altLang="en-US"/>
        </a:p>
      </dgm:t>
    </dgm:pt>
    <dgm:pt modelId="{CA90F114-026F-4C5D-A523-02034718D4E2}">
      <dgm:prSet phldrT="[文本]" custT="1"/>
      <dgm:spPr/>
      <dgm:t>
        <a:bodyPr/>
        <a:lstStyle/>
        <a:p>
          <a:pPr algn="l"/>
          <a:r>
            <a:rPr lang="zh-CN" altLang="en-US" sz="2800" dirty="0">
              <a:latin typeface="黑体" panose="02010609060101010101" pitchFamily="49" charset="-122"/>
              <a:ea typeface="黑体" panose="02010609060101010101" pitchFamily="49" charset="-122"/>
            </a:rPr>
            <a:t>（三）“物种互联”行动计划</a:t>
          </a:r>
        </a:p>
      </dgm:t>
    </dgm:pt>
    <dgm:pt modelId="{0B7EF7F2-3352-40B1-92C8-81A1C3F18DE2}" type="parTrans" cxnId="{B2ADFD62-D4C7-4689-A33B-017249751548}">
      <dgm:prSet/>
      <dgm:spPr/>
      <dgm:t>
        <a:bodyPr/>
        <a:lstStyle/>
        <a:p>
          <a:endParaRPr lang="zh-CN" altLang="en-US"/>
        </a:p>
      </dgm:t>
    </dgm:pt>
    <dgm:pt modelId="{FCE3239C-BDB4-489D-A4DB-0E64AD2AA6C1}" type="sibTrans" cxnId="{B2ADFD62-D4C7-4689-A33B-017249751548}">
      <dgm:prSet/>
      <dgm:spPr/>
      <dgm:t>
        <a:bodyPr/>
        <a:lstStyle/>
        <a:p>
          <a:endParaRPr lang="zh-CN" altLang="en-US"/>
        </a:p>
      </dgm:t>
    </dgm:pt>
    <dgm:pt modelId="{4759968C-1383-4C6C-9D07-C5F937DFDB4C}" type="pres">
      <dgm:prSet presAssocID="{F6E46E64-0F33-40F5-91F4-35D8777DF3AF}" presName="Name0" presStyleCnt="0">
        <dgm:presLayoutVars>
          <dgm:chMax val="7"/>
          <dgm:dir/>
          <dgm:animLvl val="lvl"/>
          <dgm:resizeHandles val="exact"/>
        </dgm:presLayoutVars>
      </dgm:prSet>
      <dgm:spPr/>
      <dgm:t>
        <a:bodyPr/>
        <a:lstStyle/>
        <a:p>
          <a:endParaRPr lang="zh-CN" altLang="en-US"/>
        </a:p>
      </dgm:t>
    </dgm:pt>
    <dgm:pt modelId="{B7871386-AE58-4AD3-96F2-110822E3CAC8}" type="pres">
      <dgm:prSet presAssocID="{119C7F22-D944-4AB2-9CA2-7FF054B41081}" presName="circle1" presStyleLbl="node1" presStyleIdx="0" presStyleCnt="3"/>
      <dgm:spPr/>
    </dgm:pt>
    <dgm:pt modelId="{C0D259F2-BFBD-4776-810E-05F52DFC9F5E}" type="pres">
      <dgm:prSet presAssocID="{119C7F22-D944-4AB2-9CA2-7FF054B41081}" presName="space" presStyleCnt="0"/>
      <dgm:spPr/>
    </dgm:pt>
    <dgm:pt modelId="{D01C11C7-3987-468B-A832-2418EF47F1EB}" type="pres">
      <dgm:prSet presAssocID="{119C7F22-D944-4AB2-9CA2-7FF054B41081}" presName="rect1" presStyleLbl="alignAcc1" presStyleIdx="0" presStyleCnt="3"/>
      <dgm:spPr/>
      <dgm:t>
        <a:bodyPr/>
        <a:lstStyle/>
        <a:p>
          <a:endParaRPr lang="zh-CN" altLang="en-US"/>
        </a:p>
      </dgm:t>
    </dgm:pt>
    <dgm:pt modelId="{CE28AA59-2108-4C05-8492-294EB51A437A}" type="pres">
      <dgm:prSet presAssocID="{5C44557F-B48B-47BC-A5A1-644B52BE18B0}" presName="vertSpace2" presStyleLbl="node1" presStyleIdx="0" presStyleCnt="3"/>
      <dgm:spPr/>
    </dgm:pt>
    <dgm:pt modelId="{F4F41F21-13BD-44D7-AE4E-04FE3C53B614}" type="pres">
      <dgm:prSet presAssocID="{5C44557F-B48B-47BC-A5A1-644B52BE18B0}" presName="circle2" presStyleLbl="node1" presStyleIdx="1" presStyleCnt="3"/>
      <dgm:spPr/>
    </dgm:pt>
    <dgm:pt modelId="{19E04AD2-81BE-4E3B-A3BF-0600B2DD5BFD}" type="pres">
      <dgm:prSet presAssocID="{5C44557F-B48B-47BC-A5A1-644B52BE18B0}" presName="rect2" presStyleLbl="alignAcc1" presStyleIdx="1" presStyleCnt="3"/>
      <dgm:spPr/>
      <dgm:t>
        <a:bodyPr/>
        <a:lstStyle/>
        <a:p>
          <a:endParaRPr lang="zh-CN" altLang="en-US"/>
        </a:p>
      </dgm:t>
    </dgm:pt>
    <dgm:pt modelId="{82B684E1-7CC8-4921-B20C-84C7347C1C45}" type="pres">
      <dgm:prSet presAssocID="{CA90F114-026F-4C5D-A523-02034718D4E2}" presName="vertSpace3" presStyleLbl="node1" presStyleIdx="1" presStyleCnt="3"/>
      <dgm:spPr/>
    </dgm:pt>
    <dgm:pt modelId="{05BC83AD-75AD-4267-A229-6081727C0450}" type="pres">
      <dgm:prSet presAssocID="{CA90F114-026F-4C5D-A523-02034718D4E2}" presName="circle3" presStyleLbl="node1" presStyleIdx="2" presStyleCnt="3"/>
      <dgm:spPr/>
    </dgm:pt>
    <dgm:pt modelId="{74B2ADDC-8CB8-4974-8A6D-3C5F389E9DFD}" type="pres">
      <dgm:prSet presAssocID="{CA90F114-026F-4C5D-A523-02034718D4E2}" presName="rect3" presStyleLbl="alignAcc1" presStyleIdx="2" presStyleCnt="3"/>
      <dgm:spPr/>
      <dgm:t>
        <a:bodyPr/>
        <a:lstStyle/>
        <a:p>
          <a:endParaRPr lang="zh-CN" altLang="en-US"/>
        </a:p>
      </dgm:t>
    </dgm:pt>
    <dgm:pt modelId="{698C4A6C-4CB4-44F8-A780-52A6B49CD310}" type="pres">
      <dgm:prSet presAssocID="{119C7F22-D944-4AB2-9CA2-7FF054B41081}" presName="rect1ParTxNoCh" presStyleLbl="alignAcc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82F1AEC7-1759-479B-A1C7-E8925E5BCAC6}" type="pres">
      <dgm:prSet presAssocID="{5C44557F-B48B-47BC-A5A1-644B52BE18B0}" presName="rect2ParTxNoCh" presStyleLbl="alignAcc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DBB8013C-5B2F-4479-8DAA-102DA4D0A88D}" type="pres">
      <dgm:prSet presAssocID="{CA90F114-026F-4C5D-A523-02034718D4E2}" presName="rect3ParTxNoCh" presStyleLbl="alignAcc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zh-CN" altLang="en-US"/>
        </a:p>
      </dgm:t>
    </dgm:pt>
  </dgm:ptLst>
  <dgm:cxnLst>
    <dgm:cxn modelId="{6870087D-D24B-4E2C-97B2-CBAFE82CE0C1}" srcId="{F6E46E64-0F33-40F5-91F4-35D8777DF3AF}" destId="{119C7F22-D944-4AB2-9CA2-7FF054B41081}" srcOrd="0" destOrd="0" parTransId="{607E279D-4671-4395-B501-7F179410F8A1}" sibTransId="{D8BE9A20-B5E7-40FE-9C1B-3F14F2400DD3}"/>
    <dgm:cxn modelId="{7BE1D7FB-6A4B-4000-B5ED-83701490ADF9}" type="presOf" srcId="{CA90F114-026F-4C5D-A523-02034718D4E2}" destId="{DBB8013C-5B2F-4479-8DAA-102DA4D0A88D}" srcOrd="1" destOrd="0" presId="urn:microsoft.com/office/officeart/2005/8/layout/target3"/>
    <dgm:cxn modelId="{7FE08D01-AB52-457E-A4BE-BD394D9A441C}" type="presOf" srcId="{5C44557F-B48B-47BC-A5A1-644B52BE18B0}" destId="{82F1AEC7-1759-479B-A1C7-E8925E5BCAC6}" srcOrd="1" destOrd="0" presId="urn:microsoft.com/office/officeart/2005/8/layout/target3"/>
    <dgm:cxn modelId="{D307C741-32C4-40B1-BD7C-AED5F0113BC7}" type="presOf" srcId="{119C7F22-D944-4AB2-9CA2-7FF054B41081}" destId="{D01C11C7-3987-468B-A832-2418EF47F1EB}" srcOrd="0" destOrd="0" presId="urn:microsoft.com/office/officeart/2005/8/layout/target3"/>
    <dgm:cxn modelId="{57D4C08E-63DB-43D8-989A-5BCBC67EDF9B}" type="presOf" srcId="{119C7F22-D944-4AB2-9CA2-7FF054B41081}" destId="{698C4A6C-4CB4-44F8-A780-52A6B49CD310}" srcOrd="1" destOrd="0" presId="urn:microsoft.com/office/officeart/2005/8/layout/target3"/>
    <dgm:cxn modelId="{B2ADFD62-D4C7-4689-A33B-017249751548}" srcId="{F6E46E64-0F33-40F5-91F4-35D8777DF3AF}" destId="{CA90F114-026F-4C5D-A523-02034718D4E2}" srcOrd="2" destOrd="0" parTransId="{0B7EF7F2-3352-40B1-92C8-81A1C3F18DE2}" sibTransId="{FCE3239C-BDB4-489D-A4DB-0E64AD2AA6C1}"/>
    <dgm:cxn modelId="{C814FF86-43F2-4885-BBD3-DC600116AF46}" type="presOf" srcId="{5C44557F-B48B-47BC-A5A1-644B52BE18B0}" destId="{19E04AD2-81BE-4E3B-A3BF-0600B2DD5BFD}" srcOrd="0" destOrd="0" presId="urn:microsoft.com/office/officeart/2005/8/layout/target3"/>
    <dgm:cxn modelId="{91D7986B-D780-4937-87C8-64C85273100B}" type="presOf" srcId="{CA90F114-026F-4C5D-A523-02034718D4E2}" destId="{74B2ADDC-8CB8-4974-8A6D-3C5F389E9DFD}" srcOrd="0" destOrd="0" presId="urn:microsoft.com/office/officeart/2005/8/layout/target3"/>
    <dgm:cxn modelId="{744D3325-76A2-4B18-BE02-3E771CE9F86D}" srcId="{F6E46E64-0F33-40F5-91F4-35D8777DF3AF}" destId="{5C44557F-B48B-47BC-A5A1-644B52BE18B0}" srcOrd="1" destOrd="0" parTransId="{1F54FBE0-5D83-466F-934D-DDF91068B5F8}" sibTransId="{EFE50B87-3702-4FA8-9A1D-BB4D56A49019}"/>
    <dgm:cxn modelId="{D65A224A-C765-4202-B598-B096A7A7588C}" type="presOf" srcId="{F6E46E64-0F33-40F5-91F4-35D8777DF3AF}" destId="{4759968C-1383-4C6C-9D07-C5F937DFDB4C}" srcOrd="0" destOrd="0" presId="urn:microsoft.com/office/officeart/2005/8/layout/target3"/>
    <dgm:cxn modelId="{3D625BE7-5362-496B-9C96-39A3B8B679B2}" type="presParOf" srcId="{4759968C-1383-4C6C-9D07-C5F937DFDB4C}" destId="{B7871386-AE58-4AD3-96F2-110822E3CAC8}" srcOrd="0" destOrd="0" presId="urn:microsoft.com/office/officeart/2005/8/layout/target3"/>
    <dgm:cxn modelId="{C5264E95-B5AD-4DB1-B544-9C7DB13B1EBE}" type="presParOf" srcId="{4759968C-1383-4C6C-9D07-C5F937DFDB4C}" destId="{C0D259F2-BFBD-4776-810E-05F52DFC9F5E}" srcOrd="1" destOrd="0" presId="urn:microsoft.com/office/officeart/2005/8/layout/target3"/>
    <dgm:cxn modelId="{271338D5-79C1-48E9-87C4-BC0DAF61D52A}" type="presParOf" srcId="{4759968C-1383-4C6C-9D07-C5F937DFDB4C}" destId="{D01C11C7-3987-468B-A832-2418EF47F1EB}" srcOrd="2" destOrd="0" presId="urn:microsoft.com/office/officeart/2005/8/layout/target3"/>
    <dgm:cxn modelId="{6BD7F748-5774-4C72-B7D1-B3B7A6644AB4}" type="presParOf" srcId="{4759968C-1383-4C6C-9D07-C5F937DFDB4C}" destId="{CE28AA59-2108-4C05-8492-294EB51A437A}" srcOrd="3" destOrd="0" presId="urn:microsoft.com/office/officeart/2005/8/layout/target3"/>
    <dgm:cxn modelId="{23E02AE3-B23C-4322-ACCC-1826D92A6282}" type="presParOf" srcId="{4759968C-1383-4C6C-9D07-C5F937DFDB4C}" destId="{F4F41F21-13BD-44D7-AE4E-04FE3C53B614}" srcOrd="4" destOrd="0" presId="urn:microsoft.com/office/officeart/2005/8/layout/target3"/>
    <dgm:cxn modelId="{21815926-DDAE-4614-B4BD-5AA472D92686}" type="presParOf" srcId="{4759968C-1383-4C6C-9D07-C5F937DFDB4C}" destId="{19E04AD2-81BE-4E3B-A3BF-0600B2DD5BFD}" srcOrd="5" destOrd="0" presId="urn:microsoft.com/office/officeart/2005/8/layout/target3"/>
    <dgm:cxn modelId="{2C2E5568-73D5-4418-9570-AD821519E205}" type="presParOf" srcId="{4759968C-1383-4C6C-9D07-C5F937DFDB4C}" destId="{82B684E1-7CC8-4921-B20C-84C7347C1C45}" srcOrd="6" destOrd="0" presId="urn:microsoft.com/office/officeart/2005/8/layout/target3"/>
    <dgm:cxn modelId="{A74D0FDB-6474-4A52-A5CA-61F637094D95}" type="presParOf" srcId="{4759968C-1383-4C6C-9D07-C5F937DFDB4C}" destId="{05BC83AD-75AD-4267-A229-6081727C0450}" srcOrd="7" destOrd="0" presId="urn:microsoft.com/office/officeart/2005/8/layout/target3"/>
    <dgm:cxn modelId="{AFD5CC78-82CD-4C06-BF0A-E65D4A1CB055}" type="presParOf" srcId="{4759968C-1383-4C6C-9D07-C5F937DFDB4C}" destId="{74B2ADDC-8CB8-4974-8A6D-3C5F389E9DFD}" srcOrd="8" destOrd="0" presId="urn:microsoft.com/office/officeart/2005/8/layout/target3"/>
    <dgm:cxn modelId="{1789633A-658C-468D-80A5-8A5DCC8DE730}" type="presParOf" srcId="{4759968C-1383-4C6C-9D07-C5F937DFDB4C}" destId="{698C4A6C-4CB4-44F8-A780-52A6B49CD310}" srcOrd="9" destOrd="0" presId="urn:microsoft.com/office/officeart/2005/8/layout/target3"/>
    <dgm:cxn modelId="{7424EFA5-010F-4AFD-A0B6-802632BFB4AB}" type="presParOf" srcId="{4759968C-1383-4C6C-9D07-C5F937DFDB4C}" destId="{82F1AEC7-1759-479B-A1C7-E8925E5BCAC6}" srcOrd="10" destOrd="0" presId="urn:microsoft.com/office/officeart/2005/8/layout/target3"/>
    <dgm:cxn modelId="{F930D83D-3623-4B52-B69B-2413D4D13982}" type="presParOf" srcId="{4759968C-1383-4C6C-9D07-C5F937DFDB4C}" destId="{DBB8013C-5B2F-4479-8DAA-102DA4D0A88D}" srcOrd="11" destOrd="0" presId="urn:microsoft.com/office/officeart/2005/8/layout/target3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97DCFAE3-402E-4DDC-85F2-DD8C26972D13}" type="doc">
      <dgm:prSet loTypeId="urn:microsoft.com/office/officeart/2005/8/layout/chevron2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zh-CN" altLang="en-US"/>
        </a:p>
      </dgm:t>
    </dgm:pt>
    <dgm:pt modelId="{94798D31-DF20-43CF-B45A-60449721E276}">
      <dgm:prSet phldrT="[文本]"/>
      <dgm:spPr/>
      <dgm:t>
        <a:bodyPr/>
        <a:lstStyle/>
        <a:p>
          <a:r>
            <a:rPr lang="zh-CN" b="1" dirty="0">
              <a:latin typeface="黑体" panose="02010609060101010101" pitchFamily="49" charset="-122"/>
              <a:ea typeface="黑体" panose="02010609060101010101" pitchFamily="49" charset="-122"/>
            </a:rPr>
            <a:t>目标</a:t>
          </a:r>
          <a:endParaRPr lang="zh-CN" altLang="en-US" dirty="0">
            <a:latin typeface="黑体" panose="02010609060101010101" pitchFamily="49" charset="-122"/>
            <a:ea typeface="黑体" panose="02010609060101010101" pitchFamily="49" charset="-122"/>
          </a:endParaRPr>
        </a:p>
      </dgm:t>
    </dgm:pt>
    <dgm:pt modelId="{ACA13F1C-3521-40C3-BE40-BD679367077F}" type="parTrans" cxnId="{02224E30-BD43-4529-AF0A-0F8ABDDC5DF2}">
      <dgm:prSet/>
      <dgm:spPr/>
      <dgm:t>
        <a:bodyPr/>
        <a:lstStyle/>
        <a:p>
          <a:endParaRPr lang="zh-CN" altLang="en-US"/>
        </a:p>
      </dgm:t>
    </dgm:pt>
    <dgm:pt modelId="{5ED61519-4D21-4725-8546-672EA18B550F}" type="sibTrans" cxnId="{02224E30-BD43-4529-AF0A-0F8ABDDC5DF2}">
      <dgm:prSet/>
      <dgm:spPr/>
      <dgm:t>
        <a:bodyPr/>
        <a:lstStyle/>
        <a:p>
          <a:endParaRPr lang="zh-CN" altLang="en-US"/>
        </a:p>
      </dgm:t>
    </dgm:pt>
    <dgm:pt modelId="{C8E97116-4162-42EC-8964-C6E59093346D}">
      <dgm:prSet phldrT="[文本]"/>
      <dgm:spPr/>
      <dgm:t>
        <a:bodyPr/>
        <a:lstStyle/>
        <a:p>
          <a:r>
            <a:rPr lang="zh-CN" dirty="0">
              <a:latin typeface="黑体" panose="02010609060101010101" pitchFamily="49" charset="-122"/>
              <a:ea typeface="黑体" panose="02010609060101010101" pitchFamily="49" charset="-122"/>
            </a:rPr>
            <a:t>培育</a:t>
          </a:r>
          <a:r>
            <a:rPr lang="en-US" dirty="0">
              <a:latin typeface="黑体" panose="02010609060101010101" pitchFamily="49" charset="-122"/>
              <a:ea typeface="黑体" panose="02010609060101010101" pitchFamily="49" charset="-122"/>
            </a:rPr>
            <a:t>10</a:t>
          </a:r>
          <a:r>
            <a:rPr lang="zh-CN" dirty="0">
              <a:latin typeface="黑体" panose="02010609060101010101" pitchFamily="49" charset="-122"/>
              <a:ea typeface="黑体" panose="02010609060101010101" pitchFamily="49" charset="-122"/>
            </a:rPr>
            <a:t>万名生物分类人才</a:t>
          </a:r>
          <a:endParaRPr lang="zh-CN" altLang="en-US" dirty="0">
            <a:latin typeface="黑体" panose="02010609060101010101" pitchFamily="49" charset="-122"/>
            <a:ea typeface="黑体" panose="02010609060101010101" pitchFamily="49" charset="-122"/>
          </a:endParaRPr>
        </a:p>
      </dgm:t>
    </dgm:pt>
    <dgm:pt modelId="{7F51ECEE-B611-41FE-B96E-EA8F093F253C}" type="parTrans" cxnId="{9CD5BBD3-AA1E-4046-940F-8A24B1A3FD9B}">
      <dgm:prSet/>
      <dgm:spPr/>
      <dgm:t>
        <a:bodyPr/>
        <a:lstStyle/>
        <a:p>
          <a:endParaRPr lang="zh-CN" altLang="en-US"/>
        </a:p>
      </dgm:t>
    </dgm:pt>
    <dgm:pt modelId="{D38E7E3A-FC50-48FC-900E-EFFF2A4AA6D6}" type="sibTrans" cxnId="{9CD5BBD3-AA1E-4046-940F-8A24B1A3FD9B}">
      <dgm:prSet/>
      <dgm:spPr/>
      <dgm:t>
        <a:bodyPr/>
        <a:lstStyle/>
        <a:p>
          <a:endParaRPr lang="zh-CN" altLang="en-US"/>
        </a:p>
      </dgm:t>
    </dgm:pt>
    <dgm:pt modelId="{D34E2CC2-74E1-4ABD-90C7-287B2D0401DF}">
      <dgm:prSet phldrT="[文本]"/>
      <dgm:spPr/>
      <dgm:t>
        <a:bodyPr/>
        <a:lstStyle/>
        <a:p>
          <a:r>
            <a:rPr lang="zh-CN" b="1" dirty="0">
              <a:latin typeface="黑体" panose="02010609060101010101" pitchFamily="49" charset="-122"/>
              <a:ea typeface="黑体" panose="02010609060101010101" pitchFamily="49" charset="-122"/>
            </a:rPr>
            <a:t>要求</a:t>
          </a:r>
          <a:endParaRPr lang="zh-CN" altLang="en-US" dirty="0">
            <a:latin typeface="黑体" panose="02010609060101010101" pitchFamily="49" charset="-122"/>
            <a:ea typeface="黑体" panose="02010609060101010101" pitchFamily="49" charset="-122"/>
          </a:endParaRPr>
        </a:p>
      </dgm:t>
    </dgm:pt>
    <dgm:pt modelId="{A99D9071-4AAD-49DE-ACCE-1D440DD2FADB}" type="parTrans" cxnId="{77C6CF7A-7896-4F35-A358-0C1AF28CF494}">
      <dgm:prSet/>
      <dgm:spPr/>
      <dgm:t>
        <a:bodyPr/>
        <a:lstStyle/>
        <a:p>
          <a:endParaRPr lang="zh-CN" altLang="en-US"/>
        </a:p>
      </dgm:t>
    </dgm:pt>
    <dgm:pt modelId="{79E43CBB-E0BC-4558-ADCD-C47ABDB4464E}" type="sibTrans" cxnId="{77C6CF7A-7896-4F35-A358-0C1AF28CF494}">
      <dgm:prSet/>
      <dgm:spPr/>
      <dgm:t>
        <a:bodyPr/>
        <a:lstStyle/>
        <a:p>
          <a:endParaRPr lang="zh-CN" altLang="en-US"/>
        </a:p>
      </dgm:t>
    </dgm:pt>
    <dgm:pt modelId="{4B6D3A0E-5C36-49D4-A128-FA82044F5005}">
      <dgm:prSet phldrT="[文本]"/>
      <dgm:spPr/>
      <dgm:t>
        <a:bodyPr/>
        <a:lstStyle/>
        <a:p>
          <a:r>
            <a:rPr lang="zh-CN" dirty="0">
              <a:latin typeface="黑体" panose="02010609060101010101" pitchFamily="49" charset="-122"/>
              <a:ea typeface="黑体" panose="02010609060101010101" pitchFamily="49" charset="-122"/>
            </a:rPr>
            <a:t>实施“认识动植物”行动，建设物种观察员队伍</a:t>
          </a:r>
          <a:endParaRPr lang="zh-CN" altLang="en-US" dirty="0">
            <a:latin typeface="黑体" panose="02010609060101010101" pitchFamily="49" charset="-122"/>
            <a:ea typeface="黑体" panose="02010609060101010101" pitchFamily="49" charset="-122"/>
          </a:endParaRPr>
        </a:p>
      </dgm:t>
    </dgm:pt>
    <dgm:pt modelId="{C51713E0-10D3-4379-AF6E-FCABD5DD5672}" type="parTrans" cxnId="{6B453958-C50D-407C-B0D0-DCE1B6A928C5}">
      <dgm:prSet/>
      <dgm:spPr/>
      <dgm:t>
        <a:bodyPr/>
        <a:lstStyle/>
        <a:p>
          <a:endParaRPr lang="zh-CN" altLang="en-US"/>
        </a:p>
      </dgm:t>
    </dgm:pt>
    <dgm:pt modelId="{04D76391-3D26-49BF-9FF0-42EA1F3CD2CB}" type="sibTrans" cxnId="{6B453958-C50D-407C-B0D0-DCE1B6A928C5}">
      <dgm:prSet/>
      <dgm:spPr/>
      <dgm:t>
        <a:bodyPr/>
        <a:lstStyle/>
        <a:p>
          <a:endParaRPr lang="zh-CN" altLang="en-US"/>
        </a:p>
      </dgm:t>
    </dgm:pt>
    <dgm:pt modelId="{D271238F-6C0F-4901-B44B-EABDD8EF3A4D}">
      <dgm:prSet phldrT="[文本]"/>
      <dgm:spPr/>
      <dgm:t>
        <a:bodyPr/>
        <a:lstStyle/>
        <a:p>
          <a:r>
            <a:rPr lang="zh-CN" b="1" dirty="0">
              <a:latin typeface="黑体" panose="02010609060101010101" pitchFamily="49" charset="-122"/>
              <a:ea typeface="黑体" panose="02010609060101010101" pitchFamily="49" charset="-122"/>
            </a:rPr>
            <a:t>队伍</a:t>
          </a:r>
          <a:endParaRPr lang="zh-CN" altLang="en-US" dirty="0">
            <a:latin typeface="黑体" panose="02010609060101010101" pitchFamily="49" charset="-122"/>
            <a:ea typeface="黑体" panose="02010609060101010101" pitchFamily="49" charset="-122"/>
          </a:endParaRPr>
        </a:p>
      </dgm:t>
    </dgm:pt>
    <dgm:pt modelId="{B3CB4EBB-BD3E-43E4-BCF9-D64F77A243FF}" type="parTrans" cxnId="{DB9E340F-DFF4-48A8-99A7-80A95CAE675B}">
      <dgm:prSet/>
      <dgm:spPr/>
      <dgm:t>
        <a:bodyPr/>
        <a:lstStyle/>
        <a:p>
          <a:endParaRPr lang="zh-CN" altLang="en-US"/>
        </a:p>
      </dgm:t>
    </dgm:pt>
    <dgm:pt modelId="{D84944C0-AE2E-429C-A54B-4F2BD4AD2207}" type="sibTrans" cxnId="{DB9E340F-DFF4-48A8-99A7-80A95CAE675B}">
      <dgm:prSet/>
      <dgm:spPr/>
      <dgm:t>
        <a:bodyPr/>
        <a:lstStyle/>
        <a:p>
          <a:endParaRPr lang="zh-CN" altLang="en-US"/>
        </a:p>
      </dgm:t>
    </dgm:pt>
    <dgm:pt modelId="{F598C24A-624F-4DF6-B338-2B2812874549}">
      <dgm:prSet phldrT="[文本]"/>
      <dgm:spPr/>
      <dgm:t>
        <a:bodyPr/>
        <a:lstStyle/>
        <a:p>
          <a:r>
            <a:rPr lang="zh-CN" dirty="0">
              <a:latin typeface="黑体" panose="02010609060101010101" pitchFamily="49" charset="-122"/>
              <a:ea typeface="黑体" panose="02010609060101010101" pitchFamily="49" charset="-122"/>
            </a:rPr>
            <a:t>观察员</a:t>
          </a:r>
          <a:r>
            <a:rPr lang="en-US" altLang="zh-CN" dirty="0">
              <a:latin typeface="黑体" panose="02010609060101010101" pitchFamily="49" charset="-122"/>
              <a:ea typeface="黑体" panose="02010609060101010101" pitchFamily="49" charset="-122"/>
            </a:rPr>
            <a:t>+20</a:t>
          </a:r>
          <a:r>
            <a:rPr lang="zh-CN" altLang="en-US" dirty="0">
              <a:latin typeface="黑体" panose="02010609060101010101" pitchFamily="49" charset="-122"/>
              <a:ea typeface="黑体" panose="02010609060101010101" pitchFamily="49" charset="-122"/>
            </a:rPr>
            <a:t>名</a:t>
          </a:r>
          <a:r>
            <a:rPr lang="zh-CN" dirty="0">
              <a:latin typeface="黑体" panose="02010609060101010101" pitchFamily="49" charset="-122"/>
              <a:ea typeface="黑体" panose="02010609060101010101" pitchFamily="49" charset="-122"/>
            </a:rPr>
            <a:t>骨干观察员</a:t>
          </a:r>
          <a:endParaRPr lang="zh-CN" altLang="en-US" dirty="0">
            <a:latin typeface="黑体" panose="02010609060101010101" pitchFamily="49" charset="-122"/>
            <a:ea typeface="黑体" panose="02010609060101010101" pitchFamily="49" charset="-122"/>
          </a:endParaRPr>
        </a:p>
      </dgm:t>
    </dgm:pt>
    <dgm:pt modelId="{7D03D418-B78E-4208-A07F-E998E7F8D8B9}" type="parTrans" cxnId="{798DD7D5-A685-461C-9BF1-3127B155261E}">
      <dgm:prSet/>
      <dgm:spPr/>
      <dgm:t>
        <a:bodyPr/>
        <a:lstStyle/>
        <a:p>
          <a:endParaRPr lang="zh-CN" altLang="en-US"/>
        </a:p>
      </dgm:t>
    </dgm:pt>
    <dgm:pt modelId="{077C645E-20B1-4DED-8815-531818C9118C}" type="sibTrans" cxnId="{798DD7D5-A685-461C-9BF1-3127B155261E}">
      <dgm:prSet/>
      <dgm:spPr/>
      <dgm:t>
        <a:bodyPr/>
        <a:lstStyle/>
        <a:p>
          <a:endParaRPr lang="zh-CN" altLang="en-US"/>
        </a:p>
      </dgm:t>
    </dgm:pt>
    <dgm:pt modelId="{93E66D80-DB6F-4068-B496-F902628C81DD}">
      <dgm:prSet phldrT="[文本]"/>
      <dgm:spPr/>
      <dgm:t>
        <a:bodyPr/>
        <a:lstStyle/>
        <a:p>
          <a:r>
            <a:rPr lang="zh-CN" dirty="0">
              <a:latin typeface="黑体" panose="02010609060101010101" pitchFamily="49" charset="-122"/>
              <a:ea typeface="黑体" panose="02010609060101010101" pitchFamily="49" charset="-122"/>
            </a:rPr>
            <a:t>制作数字标本</a:t>
          </a:r>
          <a:r>
            <a:rPr lang="zh-CN" altLang="en-US" dirty="0">
              <a:latin typeface="黑体" panose="02010609060101010101" pitchFamily="49" charset="-122"/>
              <a:ea typeface="黑体" panose="02010609060101010101" pitchFamily="49" charset="-122"/>
            </a:rPr>
            <a:t>，可跟拍，可随拍</a:t>
          </a:r>
        </a:p>
      </dgm:t>
    </dgm:pt>
    <dgm:pt modelId="{D4A4744C-F077-4A93-9499-B9C0195C2AD6}" type="parTrans" cxnId="{4BB5A82F-498B-49BC-A4BF-825A3AC6CB97}">
      <dgm:prSet/>
      <dgm:spPr/>
      <dgm:t>
        <a:bodyPr/>
        <a:lstStyle/>
        <a:p>
          <a:endParaRPr lang="zh-CN" altLang="en-US"/>
        </a:p>
      </dgm:t>
    </dgm:pt>
    <dgm:pt modelId="{D75E29E9-0558-4032-9EE8-9BCC4FE4292C}" type="sibTrans" cxnId="{4BB5A82F-498B-49BC-A4BF-825A3AC6CB97}">
      <dgm:prSet/>
      <dgm:spPr/>
      <dgm:t>
        <a:bodyPr/>
        <a:lstStyle/>
        <a:p>
          <a:endParaRPr lang="zh-CN" altLang="en-US"/>
        </a:p>
      </dgm:t>
    </dgm:pt>
    <dgm:pt modelId="{D7615880-54BF-4DD8-8439-AAA1A456DA47}">
      <dgm:prSet phldrT="[文本]"/>
      <dgm:spPr/>
      <dgm:t>
        <a:bodyPr/>
        <a:lstStyle/>
        <a:p>
          <a:r>
            <a:rPr lang="zh-CN" b="1" dirty="0">
              <a:latin typeface="黑体" panose="02010609060101010101" pitchFamily="49" charset="-122"/>
              <a:ea typeface="黑体" panose="02010609060101010101" pitchFamily="49" charset="-122"/>
            </a:rPr>
            <a:t>任务</a:t>
          </a:r>
          <a:endParaRPr lang="zh-CN" altLang="en-US" dirty="0">
            <a:latin typeface="黑体" panose="02010609060101010101" pitchFamily="49" charset="-122"/>
            <a:ea typeface="黑体" panose="02010609060101010101" pitchFamily="49" charset="-122"/>
          </a:endParaRPr>
        </a:p>
      </dgm:t>
    </dgm:pt>
    <dgm:pt modelId="{3DEE98EA-44BC-46E2-83C8-89246F418CA8}" type="parTrans" cxnId="{9811AAC7-A0B5-4FD6-88CB-6CC948796E6D}">
      <dgm:prSet/>
      <dgm:spPr/>
      <dgm:t>
        <a:bodyPr/>
        <a:lstStyle/>
        <a:p>
          <a:endParaRPr lang="zh-CN" altLang="en-US"/>
        </a:p>
      </dgm:t>
    </dgm:pt>
    <dgm:pt modelId="{6B71D7AA-9391-4EDD-BC80-6D34164CF1AF}" type="sibTrans" cxnId="{9811AAC7-A0B5-4FD6-88CB-6CC948796E6D}">
      <dgm:prSet/>
      <dgm:spPr/>
      <dgm:t>
        <a:bodyPr/>
        <a:lstStyle/>
        <a:p>
          <a:endParaRPr lang="zh-CN" altLang="en-US"/>
        </a:p>
      </dgm:t>
    </dgm:pt>
    <dgm:pt modelId="{72C0ACE0-9001-458D-A542-904CF1264A91}">
      <dgm:prSet phldrT="[文本]"/>
      <dgm:spPr/>
      <dgm:t>
        <a:bodyPr/>
        <a:lstStyle/>
        <a:p>
          <a:r>
            <a:rPr lang="zh-CN" dirty="0">
              <a:latin typeface="黑体" panose="02010609060101010101" pitchFamily="49" charset="-122"/>
              <a:ea typeface="黑体" panose="02010609060101010101" pitchFamily="49" charset="-122"/>
            </a:rPr>
            <a:t>维护生物多样性，履行人类命运共同体倡导国责任</a:t>
          </a:r>
          <a:endParaRPr lang="zh-CN" altLang="en-US" dirty="0">
            <a:latin typeface="黑体" panose="02010609060101010101" pitchFamily="49" charset="-122"/>
            <a:ea typeface="黑体" panose="02010609060101010101" pitchFamily="49" charset="-122"/>
          </a:endParaRPr>
        </a:p>
      </dgm:t>
    </dgm:pt>
    <dgm:pt modelId="{43597A2E-0A28-4BF8-80C4-CB9070199F92}" type="parTrans" cxnId="{D0DF061B-B25D-46F4-96A7-87513919DDEF}">
      <dgm:prSet/>
      <dgm:spPr/>
      <dgm:t>
        <a:bodyPr/>
        <a:lstStyle/>
        <a:p>
          <a:endParaRPr lang="zh-CN" altLang="en-US"/>
        </a:p>
      </dgm:t>
    </dgm:pt>
    <dgm:pt modelId="{68B77268-8B29-4A6B-89C9-4705AA6CF74F}" type="sibTrans" cxnId="{D0DF061B-B25D-46F4-96A7-87513919DDEF}">
      <dgm:prSet/>
      <dgm:spPr/>
      <dgm:t>
        <a:bodyPr/>
        <a:lstStyle/>
        <a:p>
          <a:endParaRPr lang="zh-CN" altLang="en-US"/>
        </a:p>
      </dgm:t>
    </dgm:pt>
    <dgm:pt modelId="{871E023C-B2A2-456C-BEDB-4D2E2BFEDB35}">
      <dgm:prSet phldrT="[文本]"/>
      <dgm:spPr/>
      <dgm:t>
        <a:bodyPr/>
        <a:lstStyle/>
        <a:p>
          <a:r>
            <a:rPr lang="zh-CN" b="1" dirty="0">
              <a:latin typeface="黑体" panose="02010609060101010101" pitchFamily="49" charset="-122"/>
              <a:ea typeface="黑体" panose="02010609060101010101" pitchFamily="49" charset="-122"/>
            </a:rPr>
            <a:t>机制</a:t>
          </a:r>
          <a:endParaRPr lang="zh-CN" altLang="en-US" dirty="0">
            <a:latin typeface="黑体" panose="02010609060101010101" pitchFamily="49" charset="-122"/>
            <a:ea typeface="黑体" panose="02010609060101010101" pitchFamily="49" charset="-122"/>
          </a:endParaRPr>
        </a:p>
      </dgm:t>
    </dgm:pt>
    <dgm:pt modelId="{B6627FE8-BC92-4629-9B0E-4F9C18A82CDC}" type="parTrans" cxnId="{895EF9AC-F530-429C-8318-353BB370BA08}">
      <dgm:prSet/>
      <dgm:spPr/>
      <dgm:t>
        <a:bodyPr/>
        <a:lstStyle/>
        <a:p>
          <a:endParaRPr lang="zh-CN" altLang="en-US"/>
        </a:p>
      </dgm:t>
    </dgm:pt>
    <dgm:pt modelId="{67D894B9-BEFF-4096-B925-010129DB16E6}" type="sibTrans" cxnId="{895EF9AC-F530-429C-8318-353BB370BA08}">
      <dgm:prSet/>
      <dgm:spPr/>
      <dgm:t>
        <a:bodyPr/>
        <a:lstStyle/>
        <a:p>
          <a:endParaRPr lang="zh-CN" altLang="en-US"/>
        </a:p>
      </dgm:t>
    </dgm:pt>
    <dgm:pt modelId="{CB79C7B1-B106-4D54-9782-CF941FF3DB4D}">
      <dgm:prSet phldrT="[文本]"/>
      <dgm:spPr/>
      <dgm:t>
        <a:bodyPr/>
        <a:lstStyle/>
        <a:p>
          <a:r>
            <a:rPr lang="zh-CN" altLang="en-US" dirty="0">
              <a:latin typeface="黑体" panose="02010609060101010101" pitchFamily="49" charset="-122"/>
              <a:ea typeface="黑体" panose="02010609060101010101" pitchFamily="49" charset="-122"/>
            </a:rPr>
            <a:t>能力建设：分类人才培训机制</a:t>
          </a:r>
          <a:r>
            <a:rPr lang="en-US" altLang="zh-CN" dirty="0">
              <a:latin typeface="黑体" panose="02010609060101010101" pitchFamily="49" charset="-122"/>
              <a:ea typeface="黑体" panose="02010609060101010101" pitchFamily="49" charset="-122"/>
            </a:rPr>
            <a:t>+</a:t>
          </a:r>
          <a:r>
            <a:rPr lang="zh-CN" altLang="en-US" dirty="0">
              <a:latin typeface="黑体" panose="02010609060101010101" pitchFamily="49" charset="-122"/>
              <a:ea typeface="黑体" panose="02010609060101010101" pitchFamily="49" charset="-122"/>
            </a:rPr>
            <a:t>“物种</a:t>
          </a:r>
          <a:r>
            <a:rPr lang="en-US" altLang="zh-CN" dirty="0">
              <a:latin typeface="黑体" panose="02010609060101010101" pitchFamily="49" charset="-122"/>
              <a:ea typeface="黑体" panose="02010609060101010101" pitchFamily="49" charset="-122"/>
            </a:rPr>
            <a:t>2000”</a:t>
          </a:r>
          <a:r>
            <a:rPr lang="zh-CN" altLang="en-US" dirty="0">
              <a:latin typeface="黑体" panose="02010609060101010101" pitchFamily="49" charset="-122"/>
              <a:ea typeface="黑体" panose="02010609060101010101" pitchFamily="49" charset="-122"/>
            </a:rPr>
            <a:t>传播机制</a:t>
          </a:r>
        </a:p>
      </dgm:t>
    </dgm:pt>
    <dgm:pt modelId="{D2BC326B-4E44-4E33-B7D3-D5EA77A3FF39}" type="parTrans" cxnId="{308B3B90-FEC2-4A67-B306-B844C0B86B58}">
      <dgm:prSet/>
      <dgm:spPr/>
      <dgm:t>
        <a:bodyPr/>
        <a:lstStyle/>
        <a:p>
          <a:endParaRPr lang="zh-CN" altLang="en-US"/>
        </a:p>
      </dgm:t>
    </dgm:pt>
    <dgm:pt modelId="{3E002B3B-764A-42CB-A788-235BF5FC0203}" type="sibTrans" cxnId="{308B3B90-FEC2-4A67-B306-B844C0B86B58}">
      <dgm:prSet/>
      <dgm:spPr/>
      <dgm:t>
        <a:bodyPr/>
        <a:lstStyle/>
        <a:p>
          <a:endParaRPr lang="zh-CN" altLang="en-US"/>
        </a:p>
      </dgm:t>
    </dgm:pt>
    <dgm:pt modelId="{41CCE003-0DD8-4FA3-B943-A10868CF920D}">
      <dgm:prSet phldrT="[文本]"/>
      <dgm:spPr/>
      <dgm:t>
        <a:bodyPr/>
        <a:lstStyle/>
        <a:p>
          <a:r>
            <a:rPr lang="zh-CN" b="1" dirty="0">
              <a:latin typeface="黑体" panose="02010609060101010101" pitchFamily="49" charset="-122"/>
              <a:ea typeface="黑体" panose="02010609060101010101" pitchFamily="49" charset="-122"/>
            </a:rPr>
            <a:t>意义</a:t>
          </a:r>
          <a:endParaRPr lang="zh-CN" altLang="en-US" dirty="0">
            <a:latin typeface="黑体" panose="02010609060101010101" pitchFamily="49" charset="-122"/>
            <a:ea typeface="黑体" panose="02010609060101010101" pitchFamily="49" charset="-122"/>
          </a:endParaRPr>
        </a:p>
      </dgm:t>
    </dgm:pt>
    <dgm:pt modelId="{050D1363-9702-417E-B7CF-714799AD5C17}" type="parTrans" cxnId="{C9F655DD-AE8D-4327-995C-693A8C3C0A7C}">
      <dgm:prSet/>
      <dgm:spPr/>
      <dgm:t>
        <a:bodyPr/>
        <a:lstStyle/>
        <a:p>
          <a:endParaRPr lang="zh-CN" altLang="en-US"/>
        </a:p>
      </dgm:t>
    </dgm:pt>
    <dgm:pt modelId="{7B978021-363F-455C-9742-3621FF7F704B}" type="sibTrans" cxnId="{C9F655DD-AE8D-4327-995C-693A8C3C0A7C}">
      <dgm:prSet/>
      <dgm:spPr/>
      <dgm:t>
        <a:bodyPr/>
        <a:lstStyle/>
        <a:p>
          <a:endParaRPr lang="zh-CN" altLang="en-US"/>
        </a:p>
      </dgm:t>
    </dgm:pt>
    <dgm:pt modelId="{A3395223-DDC7-4B69-93E2-083C14F0B076}">
      <dgm:prSet phldrT="[文本]"/>
      <dgm:spPr/>
      <dgm:t>
        <a:bodyPr/>
        <a:lstStyle/>
        <a:p>
          <a:r>
            <a:rPr lang="zh-CN" b="1" dirty="0">
              <a:latin typeface="黑体" panose="02010609060101010101" pitchFamily="49" charset="-122"/>
              <a:ea typeface="黑体" panose="02010609060101010101" pitchFamily="49" charset="-122"/>
            </a:rPr>
            <a:t>措施</a:t>
          </a:r>
          <a:endParaRPr lang="zh-CN" altLang="en-US" dirty="0">
            <a:latin typeface="黑体" panose="02010609060101010101" pitchFamily="49" charset="-122"/>
            <a:ea typeface="黑体" panose="02010609060101010101" pitchFamily="49" charset="-122"/>
          </a:endParaRPr>
        </a:p>
      </dgm:t>
    </dgm:pt>
    <dgm:pt modelId="{B2A298A9-FF7F-47F8-8C2A-D55ACF8A0FF1}" type="parTrans" cxnId="{361B4C0A-269C-4E07-8527-A93B01BE1FFD}">
      <dgm:prSet/>
      <dgm:spPr/>
      <dgm:t>
        <a:bodyPr/>
        <a:lstStyle/>
        <a:p>
          <a:endParaRPr lang="zh-CN" altLang="en-US"/>
        </a:p>
      </dgm:t>
    </dgm:pt>
    <dgm:pt modelId="{78CC96EF-8F79-4FA5-AB43-973E9E685664}" type="sibTrans" cxnId="{361B4C0A-269C-4E07-8527-A93B01BE1FFD}">
      <dgm:prSet/>
      <dgm:spPr/>
      <dgm:t>
        <a:bodyPr/>
        <a:lstStyle/>
        <a:p>
          <a:endParaRPr lang="zh-CN" altLang="en-US"/>
        </a:p>
      </dgm:t>
    </dgm:pt>
    <dgm:pt modelId="{D00BEDBA-2006-4A9A-BEA4-7FD696C07A03}">
      <dgm:prSet phldrT="[文本]"/>
      <dgm:spPr/>
      <dgm:t>
        <a:bodyPr/>
        <a:lstStyle/>
        <a:p>
          <a:r>
            <a:rPr lang="zh-CN" altLang="en-US" dirty="0">
              <a:latin typeface="黑体" panose="02010609060101010101" pitchFamily="49" charset="-122"/>
              <a:ea typeface="黑体" panose="02010609060101010101" pitchFamily="49" charset="-122"/>
            </a:rPr>
            <a:t>设置协调员：举办各种活动、建立各种机制</a:t>
          </a:r>
        </a:p>
      </dgm:t>
    </dgm:pt>
    <dgm:pt modelId="{BBEE92FE-8132-4F9D-BC45-D90D4E9C463E}" type="parTrans" cxnId="{AFCC8F6E-156E-4037-8C84-163946C9A547}">
      <dgm:prSet/>
      <dgm:spPr/>
      <dgm:t>
        <a:bodyPr/>
        <a:lstStyle/>
        <a:p>
          <a:endParaRPr lang="zh-CN" altLang="en-US"/>
        </a:p>
      </dgm:t>
    </dgm:pt>
    <dgm:pt modelId="{C4F3381D-86C8-4CCA-8E35-460807240831}" type="sibTrans" cxnId="{AFCC8F6E-156E-4037-8C84-163946C9A547}">
      <dgm:prSet/>
      <dgm:spPr/>
      <dgm:t>
        <a:bodyPr/>
        <a:lstStyle/>
        <a:p>
          <a:endParaRPr lang="zh-CN" altLang="en-US"/>
        </a:p>
      </dgm:t>
    </dgm:pt>
    <dgm:pt modelId="{FFCD8F2A-A8C0-4A9A-B4D8-47C1B0DAC27B}" type="pres">
      <dgm:prSet presAssocID="{97DCFAE3-402E-4DDC-85F2-DD8C26972D13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zh-CN" altLang="en-US"/>
        </a:p>
      </dgm:t>
    </dgm:pt>
    <dgm:pt modelId="{319D72C0-7B8B-4EB7-A328-A627DCF90A24}" type="pres">
      <dgm:prSet presAssocID="{94798D31-DF20-43CF-B45A-60449721E276}" presName="composite" presStyleCnt="0"/>
      <dgm:spPr/>
    </dgm:pt>
    <dgm:pt modelId="{D8D02702-334D-4EB9-BF23-ECC41EA3585A}" type="pres">
      <dgm:prSet presAssocID="{94798D31-DF20-43CF-B45A-60449721E276}" presName="parentText" presStyleLbl="alignNode1" presStyleIdx="0" presStyleCnt="7">
        <dgm:presLayoutVars>
          <dgm:chMax val="1"/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BBA3AF11-DBEF-4BAB-86FF-36DD4B4FA308}" type="pres">
      <dgm:prSet presAssocID="{94798D31-DF20-43CF-B45A-60449721E276}" presName="descendantText" presStyleLbl="alignAcc1" presStyleIdx="0" presStyleCnt="7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C9711ACE-708A-4CDB-BFAC-48B7ADED3B2E}" type="pres">
      <dgm:prSet presAssocID="{5ED61519-4D21-4725-8546-672EA18B550F}" presName="sp" presStyleCnt="0"/>
      <dgm:spPr/>
    </dgm:pt>
    <dgm:pt modelId="{D119F915-5112-4ED5-A660-B73998B2A232}" type="pres">
      <dgm:prSet presAssocID="{D34E2CC2-74E1-4ABD-90C7-287B2D0401DF}" presName="composite" presStyleCnt="0"/>
      <dgm:spPr/>
    </dgm:pt>
    <dgm:pt modelId="{18EF16BF-3CCE-4E53-824D-FE0AA1053EBE}" type="pres">
      <dgm:prSet presAssocID="{D34E2CC2-74E1-4ABD-90C7-287B2D0401DF}" presName="parentText" presStyleLbl="alignNode1" presStyleIdx="1" presStyleCnt="7">
        <dgm:presLayoutVars>
          <dgm:chMax val="1"/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551B57AC-55E2-4A7C-842B-63746392410E}" type="pres">
      <dgm:prSet presAssocID="{D34E2CC2-74E1-4ABD-90C7-287B2D0401DF}" presName="descendantText" presStyleLbl="alignAcc1" presStyleIdx="1" presStyleCnt="7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6D922435-5FA6-43ED-9509-739EF8163FB1}" type="pres">
      <dgm:prSet presAssocID="{79E43CBB-E0BC-4558-ADCD-C47ABDB4464E}" presName="sp" presStyleCnt="0"/>
      <dgm:spPr/>
    </dgm:pt>
    <dgm:pt modelId="{C709C46C-3C64-4BA0-A59D-45EEE5649C08}" type="pres">
      <dgm:prSet presAssocID="{D271238F-6C0F-4901-B44B-EABDD8EF3A4D}" presName="composite" presStyleCnt="0"/>
      <dgm:spPr/>
    </dgm:pt>
    <dgm:pt modelId="{FEF24E05-EAFB-4387-B6BC-B55A25C8A3A9}" type="pres">
      <dgm:prSet presAssocID="{D271238F-6C0F-4901-B44B-EABDD8EF3A4D}" presName="parentText" presStyleLbl="alignNode1" presStyleIdx="2" presStyleCnt="7">
        <dgm:presLayoutVars>
          <dgm:chMax val="1"/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A2240F20-8BCB-4EE7-8A84-AB90A27FE97F}" type="pres">
      <dgm:prSet presAssocID="{D271238F-6C0F-4901-B44B-EABDD8EF3A4D}" presName="descendantText" presStyleLbl="alignAcc1" presStyleIdx="2" presStyleCnt="7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39197C29-007C-4B68-91C6-26337DC8E081}" type="pres">
      <dgm:prSet presAssocID="{D84944C0-AE2E-429C-A54B-4F2BD4AD2207}" presName="sp" presStyleCnt="0"/>
      <dgm:spPr/>
    </dgm:pt>
    <dgm:pt modelId="{1136CAF8-D138-43AC-AC8C-0FB98B04339C}" type="pres">
      <dgm:prSet presAssocID="{D7615880-54BF-4DD8-8439-AAA1A456DA47}" presName="composite" presStyleCnt="0"/>
      <dgm:spPr/>
    </dgm:pt>
    <dgm:pt modelId="{2161B847-852E-479A-9240-BC9A2EB22D42}" type="pres">
      <dgm:prSet presAssocID="{D7615880-54BF-4DD8-8439-AAA1A456DA47}" presName="parentText" presStyleLbl="alignNode1" presStyleIdx="3" presStyleCnt="7">
        <dgm:presLayoutVars>
          <dgm:chMax val="1"/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C47FC588-9243-45E1-8B83-CE007A6F9539}" type="pres">
      <dgm:prSet presAssocID="{D7615880-54BF-4DD8-8439-AAA1A456DA47}" presName="descendantText" presStyleLbl="alignAcc1" presStyleIdx="3" presStyleCnt="7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A4421DE7-95EB-4123-BECF-9E0C5A849062}" type="pres">
      <dgm:prSet presAssocID="{6B71D7AA-9391-4EDD-BC80-6D34164CF1AF}" presName="sp" presStyleCnt="0"/>
      <dgm:spPr/>
    </dgm:pt>
    <dgm:pt modelId="{1050DAB2-8BE5-48A8-BAD0-012FEDF7723B}" type="pres">
      <dgm:prSet presAssocID="{871E023C-B2A2-456C-BEDB-4D2E2BFEDB35}" presName="composite" presStyleCnt="0"/>
      <dgm:spPr/>
    </dgm:pt>
    <dgm:pt modelId="{BB3586DC-0411-4E4B-B8C2-D8D484CBAB68}" type="pres">
      <dgm:prSet presAssocID="{871E023C-B2A2-456C-BEDB-4D2E2BFEDB35}" presName="parentText" presStyleLbl="alignNode1" presStyleIdx="4" presStyleCnt="7">
        <dgm:presLayoutVars>
          <dgm:chMax val="1"/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4584D50B-477D-4EE3-8179-EA7EA5A90F21}" type="pres">
      <dgm:prSet presAssocID="{871E023C-B2A2-456C-BEDB-4D2E2BFEDB35}" presName="descendantText" presStyleLbl="alignAcc1" presStyleIdx="4" presStyleCnt="7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B28AF25A-7F82-4CF7-B2FE-34E900A24A7C}" type="pres">
      <dgm:prSet presAssocID="{67D894B9-BEFF-4096-B925-010129DB16E6}" presName="sp" presStyleCnt="0"/>
      <dgm:spPr/>
    </dgm:pt>
    <dgm:pt modelId="{8B820000-CD0B-47F3-9ECF-819B701E0856}" type="pres">
      <dgm:prSet presAssocID="{41CCE003-0DD8-4FA3-B943-A10868CF920D}" presName="composite" presStyleCnt="0"/>
      <dgm:spPr/>
    </dgm:pt>
    <dgm:pt modelId="{6FD16EDF-5F7E-4231-9091-9D3303251904}" type="pres">
      <dgm:prSet presAssocID="{41CCE003-0DD8-4FA3-B943-A10868CF920D}" presName="parentText" presStyleLbl="alignNode1" presStyleIdx="5" presStyleCnt="7">
        <dgm:presLayoutVars>
          <dgm:chMax val="1"/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0232AD2E-3298-48A6-8D32-7260F9061DCA}" type="pres">
      <dgm:prSet presAssocID="{41CCE003-0DD8-4FA3-B943-A10868CF920D}" presName="descendantText" presStyleLbl="alignAcc1" presStyleIdx="5" presStyleCnt="7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EF71F247-0607-4AA4-B187-57CE40B6FF7D}" type="pres">
      <dgm:prSet presAssocID="{7B978021-363F-455C-9742-3621FF7F704B}" presName="sp" presStyleCnt="0"/>
      <dgm:spPr/>
    </dgm:pt>
    <dgm:pt modelId="{7732B344-C424-418E-9204-3E064037CE1C}" type="pres">
      <dgm:prSet presAssocID="{A3395223-DDC7-4B69-93E2-083C14F0B076}" presName="composite" presStyleCnt="0"/>
      <dgm:spPr/>
    </dgm:pt>
    <dgm:pt modelId="{41C0ED72-D865-4B29-89FD-68DCC96D6B54}" type="pres">
      <dgm:prSet presAssocID="{A3395223-DDC7-4B69-93E2-083C14F0B076}" presName="parentText" presStyleLbl="alignNode1" presStyleIdx="6" presStyleCnt="7">
        <dgm:presLayoutVars>
          <dgm:chMax val="1"/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52A6CFDD-C800-4D83-91CF-2045B81F9978}" type="pres">
      <dgm:prSet presAssocID="{A3395223-DDC7-4B69-93E2-083C14F0B076}" presName="descendantText" presStyleLbl="alignAcc1" presStyleIdx="6" presStyleCnt="7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</dgm:ptLst>
  <dgm:cxnLst>
    <dgm:cxn modelId="{798DD7D5-A685-461C-9BF1-3127B155261E}" srcId="{D271238F-6C0F-4901-B44B-EABDD8EF3A4D}" destId="{F598C24A-624F-4DF6-B338-2B2812874549}" srcOrd="0" destOrd="0" parTransId="{7D03D418-B78E-4208-A07F-E998E7F8D8B9}" sibTransId="{077C645E-20B1-4DED-8815-531818C9118C}"/>
    <dgm:cxn modelId="{5487F989-FA7A-40BB-BAA9-F6DB3F00D0C8}" type="presOf" srcId="{94798D31-DF20-43CF-B45A-60449721E276}" destId="{D8D02702-334D-4EB9-BF23-ECC41EA3585A}" srcOrd="0" destOrd="0" presId="urn:microsoft.com/office/officeart/2005/8/layout/chevron2"/>
    <dgm:cxn modelId="{6B453958-C50D-407C-B0D0-DCE1B6A928C5}" srcId="{D34E2CC2-74E1-4ABD-90C7-287B2D0401DF}" destId="{4B6D3A0E-5C36-49D4-A128-FA82044F5005}" srcOrd="0" destOrd="0" parTransId="{C51713E0-10D3-4379-AF6E-FCABD5DD5672}" sibTransId="{04D76391-3D26-49BF-9FF0-42EA1F3CD2CB}"/>
    <dgm:cxn modelId="{895EF9AC-F530-429C-8318-353BB370BA08}" srcId="{97DCFAE3-402E-4DDC-85F2-DD8C26972D13}" destId="{871E023C-B2A2-456C-BEDB-4D2E2BFEDB35}" srcOrd="4" destOrd="0" parTransId="{B6627FE8-BC92-4629-9B0E-4F9C18A82CDC}" sibTransId="{67D894B9-BEFF-4096-B925-010129DB16E6}"/>
    <dgm:cxn modelId="{8DDB1855-CBAA-4FA2-BC09-F4A66F519719}" type="presOf" srcId="{871E023C-B2A2-456C-BEDB-4D2E2BFEDB35}" destId="{BB3586DC-0411-4E4B-B8C2-D8D484CBAB68}" srcOrd="0" destOrd="0" presId="urn:microsoft.com/office/officeart/2005/8/layout/chevron2"/>
    <dgm:cxn modelId="{9F18973B-1793-4F0E-B478-79E4DF75F6A0}" type="presOf" srcId="{A3395223-DDC7-4B69-93E2-083C14F0B076}" destId="{41C0ED72-D865-4B29-89FD-68DCC96D6B54}" srcOrd="0" destOrd="0" presId="urn:microsoft.com/office/officeart/2005/8/layout/chevron2"/>
    <dgm:cxn modelId="{C9F655DD-AE8D-4327-995C-693A8C3C0A7C}" srcId="{97DCFAE3-402E-4DDC-85F2-DD8C26972D13}" destId="{41CCE003-0DD8-4FA3-B943-A10868CF920D}" srcOrd="5" destOrd="0" parTransId="{050D1363-9702-417E-B7CF-714799AD5C17}" sibTransId="{7B978021-363F-455C-9742-3621FF7F704B}"/>
    <dgm:cxn modelId="{926BE7FE-EC09-4D73-863A-E6DF6A418A1C}" type="presOf" srcId="{41CCE003-0DD8-4FA3-B943-A10868CF920D}" destId="{6FD16EDF-5F7E-4231-9091-9D3303251904}" srcOrd="0" destOrd="0" presId="urn:microsoft.com/office/officeart/2005/8/layout/chevron2"/>
    <dgm:cxn modelId="{DB9E340F-DFF4-48A8-99A7-80A95CAE675B}" srcId="{97DCFAE3-402E-4DDC-85F2-DD8C26972D13}" destId="{D271238F-6C0F-4901-B44B-EABDD8EF3A4D}" srcOrd="2" destOrd="0" parTransId="{B3CB4EBB-BD3E-43E4-BCF9-D64F77A243FF}" sibTransId="{D84944C0-AE2E-429C-A54B-4F2BD4AD2207}"/>
    <dgm:cxn modelId="{E0D7526F-7673-4162-A0C3-BB3DDF78973D}" type="presOf" srcId="{D00BEDBA-2006-4A9A-BEA4-7FD696C07A03}" destId="{52A6CFDD-C800-4D83-91CF-2045B81F9978}" srcOrd="0" destOrd="0" presId="urn:microsoft.com/office/officeart/2005/8/layout/chevron2"/>
    <dgm:cxn modelId="{4BB5A82F-498B-49BC-A4BF-825A3AC6CB97}" srcId="{D7615880-54BF-4DD8-8439-AAA1A456DA47}" destId="{93E66D80-DB6F-4068-B496-F902628C81DD}" srcOrd="0" destOrd="0" parTransId="{D4A4744C-F077-4A93-9499-B9C0195C2AD6}" sibTransId="{D75E29E9-0558-4032-9EE8-9BCC4FE4292C}"/>
    <dgm:cxn modelId="{E08BD522-B97D-43AA-A0DB-28FD01B52852}" type="presOf" srcId="{CB79C7B1-B106-4D54-9782-CF941FF3DB4D}" destId="{4584D50B-477D-4EE3-8179-EA7EA5A90F21}" srcOrd="0" destOrd="0" presId="urn:microsoft.com/office/officeart/2005/8/layout/chevron2"/>
    <dgm:cxn modelId="{01A0229A-8489-466D-A339-DEDFC87016CE}" type="presOf" srcId="{4B6D3A0E-5C36-49D4-A128-FA82044F5005}" destId="{551B57AC-55E2-4A7C-842B-63746392410E}" srcOrd="0" destOrd="0" presId="urn:microsoft.com/office/officeart/2005/8/layout/chevron2"/>
    <dgm:cxn modelId="{D0DF061B-B25D-46F4-96A7-87513919DDEF}" srcId="{41CCE003-0DD8-4FA3-B943-A10868CF920D}" destId="{72C0ACE0-9001-458D-A542-904CF1264A91}" srcOrd="0" destOrd="0" parTransId="{43597A2E-0A28-4BF8-80C4-CB9070199F92}" sibTransId="{68B77268-8B29-4A6B-89C9-4705AA6CF74F}"/>
    <dgm:cxn modelId="{0C1169A2-7873-4773-804E-E92473F22CAD}" type="presOf" srcId="{97DCFAE3-402E-4DDC-85F2-DD8C26972D13}" destId="{FFCD8F2A-A8C0-4A9A-B4D8-47C1B0DAC27B}" srcOrd="0" destOrd="0" presId="urn:microsoft.com/office/officeart/2005/8/layout/chevron2"/>
    <dgm:cxn modelId="{361B4C0A-269C-4E07-8527-A93B01BE1FFD}" srcId="{97DCFAE3-402E-4DDC-85F2-DD8C26972D13}" destId="{A3395223-DDC7-4B69-93E2-083C14F0B076}" srcOrd="6" destOrd="0" parTransId="{B2A298A9-FF7F-47F8-8C2A-D55ACF8A0FF1}" sibTransId="{78CC96EF-8F79-4FA5-AB43-973E9E685664}"/>
    <dgm:cxn modelId="{1F1ABA62-2E4E-4956-B3A9-9D39E9990ACA}" type="presOf" srcId="{D271238F-6C0F-4901-B44B-EABDD8EF3A4D}" destId="{FEF24E05-EAFB-4387-B6BC-B55A25C8A3A9}" srcOrd="0" destOrd="0" presId="urn:microsoft.com/office/officeart/2005/8/layout/chevron2"/>
    <dgm:cxn modelId="{3AB16E48-0E2B-4156-8A86-681F2DEA0102}" type="presOf" srcId="{93E66D80-DB6F-4068-B496-F902628C81DD}" destId="{C47FC588-9243-45E1-8B83-CE007A6F9539}" srcOrd="0" destOrd="0" presId="urn:microsoft.com/office/officeart/2005/8/layout/chevron2"/>
    <dgm:cxn modelId="{92756934-8D6F-45AC-A616-4CD3FD5B664D}" type="presOf" srcId="{D7615880-54BF-4DD8-8439-AAA1A456DA47}" destId="{2161B847-852E-479A-9240-BC9A2EB22D42}" srcOrd="0" destOrd="0" presId="urn:microsoft.com/office/officeart/2005/8/layout/chevron2"/>
    <dgm:cxn modelId="{0D3724C7-E089-4365-8AC5-2E5606DB7DBF}" type="presOf" srcId="{72C0ACE0-9001-458D-A542-904CF1264A91}" destId="{0232AD2E-3298-48A6-8D32-7260F9061DCA}" srcOrd="0" destOrd="0" presId="urn:microsoft.com/office/officeart/2005/8/layout/chevron2"/>
    <dgm:cxn modelId="{46E490B6-5375-478A-885F-1D19983E2EDE}" type="presOf" srcId="{C8E97116-4162-42EC-8964-C6E59093346D}" destId="{BBA3AF11-DBEF-4BAB-86FF-36DD4B4FA308}" srcOrd="0" destOrd="0" presId="urn:microsoft.com/office/officeart/2005/8/layout/chevron2"/>
    <dgm:cxn modelId="{9811AAC7-A0B5-4FD6-88CB-6CC948796E6D}" srcId="{97DCFAE3-402E-4DDC-85F2-DD8C26972D13}" destId="{D7615880-54BF-4DD8-8439-AAA1A456DA47}" srcOrd="3" destOrd="0" parTransId="{3DEE98EA-44BC-46E2-83C8-89246F418CA8}" sibTransId="{6B71D7AA-9391-4EDD-BC80-6D34164CF1AF}"/>
    <dgm:cxn modelId="{9CD5BBD3-AA1E-4046-940F-8A24B1A3FD9B}" srcId="{94798D31-DF20-43CF-B45A-60449721E276}" destId="{C8E97116-4162-42EC-8964-C6E59093346D}" srcOrd="0" destOrd="0" parTransId="{7F51ECEE-B611-41FE-B96E-EA8F093F253C}" sibTransId="{D38E7E3A-FC50-48FC-900E-EFFF2A4AA6D6}"/>
    <dgm:cxn modelId="{77C6CF7A-7896-4F35-A358-0C1AF28CF494}" srcId="{97DCFAE3-402E-4DDC-85F2-DD8C26972D13}" destId="{D34E2CC2-74E1-4ABD-90C7-287B2D0401DF}" srcOrd="1" destOrd="0" parTransId="{A99D9071-4AAD-49DE-ACCE-1D440DD2FADB}" sibTransId="{79E43CBB-E0BC-4558-ADCD-C47ABDB4464E}"/>
    <dgm:cxn modelId="{AFCC8F6E-156E-4037-8C84-163946C9A547}" srcId="{A3395223-DDC7-4B69-93E2-083C14F0B076}" destId="{D00BEDBA-2006-4A9A-BEA4-7FD696C07A03}" srcOrd="0" destOrd="0" parTransId="{BBEE92FE-8132-4F9D-BC45-D90D4E9C463E}" sibTransId="{C4F3381D-86C8-4CCA-8E35-460807240831}"/>
    <dgm:cxn modelId="{308B3B90-FEC2-4A67-B306-B844C0B86B58}" srcId="{871E023C-B2A2-456C-BEDB-4D2E2BFEDB35}" destId="{CB79C7B1-B106-4D54-9782-CF941FF3DB4D}" srcOrd="0" destOrd="0" parTransId="{D2BC326B-4E44-4E33-B7D3-D5EA77A3FF39}" sibTransId="{3E002B3B-764A-42CB-A788-235BF5FC0203}"/>
    <dgm:cxn modelId="{5FB11A04-3411-41D0-AE63-C80DFF1DFEB9}" type="presOf" srcId="{F598C24A-624F-4DF6-B338-2B2812874549}" destId="{A2240F20-8BCB-4EE7-8A84-AB90A27FE97F}" srcOrd="0" destOrd="0" presId="urn:microsoft.com/office/officeart/2005/8/layout/chevron2"/>
    <dgm:cxn modelId="{2BB17214-3185-4847-BDBE-A750992E48CA}" type="presOf" srcId="{D34E2CC2-74E1-4ABD-90C7-287B2D0401DF}" destId="{18EF16BF-3CCE-4E53-824D-FE0AA1053EBE}" srcOrd="0" destOrd="0" presId="urn:microsoft.com/office/officeart/2005/8/layout/chevron2"/>
    <dgm:cxn modelId="{02224E30-BD43-4529-AF0A-0F8ABDDC5DF2}" srcId="{97DCFAE3-402E-4DDC-85F2-DD8C26972D13}" destId="{94798D31-DF20-43CF-B45A-60449721E276}" srcOrd="0" destOrd="0" parTransId="{ACA13F1C-3521-40C3-BE40-BD679367077F}" sibTransId="{5ED61519-4D21-4725-8546-672EA18B550F}"/>
    <dgm:cxn modelId="{C66E17AB-BEEF-439B-86BE-04BBBF7382E0}" type="presParOf" srcId="{FFCD8F2A-A8C0-4A9A-B4D8-47C1B0DAC27B}" destId="{319D72C0-7B8B-4EB7-A328-A627DCF90A24}" srcOrd="0" destOrd="0" presId="urn:microsoft.com/office/officeart/2005/8/layout/chevron2"/>
    <dgm:cxn modelId="{72E7802A-7E98-4981-8A74-EF4635FFFD6B}" type="presParOf" srcId="{319D72C0-7B8B-4EB7-A328-A627DCF90A24}" destId="{D8D02702-334D-4EB9-BF23-ECC41EA3585A}" srcOrd="0" destOrd="0" presId="urn:microsoft.com/office/officeart/2005/8/layout/chevron2"/>
    <dgm:cxn modelId="{E00968C6-A359-4B5C-856E-71A8A51129CE}" type="presParOf" srcId="{319D72C0-7B8B-4EB7-A328-A627DCF90A24}" destId="{BBA3AF11-DBEF-4BAB-86FF-36DD4B4FA308}" srcOrd="1" destOrd="0" presId="urn:microsoft.com/office/officeart/2005/8/layout/chevron2"/>
    <dgm:cxn modelId="{EC727C1A-F0D5-4F01-B265-5C99B79A256F}" type="presParOf" srcId="{FFCD8F2A-A8C0-4A9A-B4D8-47C1B0DAC27B}" destId="{C9711ACE-708A-4CDB-BFAC-48B7ADED3B2E}" srcOrd="1" destOrd="0" presId="urn:microsoft.com/office/officeart/2005/8/layout/chevron2"/>
    <dgm:cxn modelId="{4E6C0D90-AF59-43E5-BD8B-F9C35232CCAD}" type="presParOf" srcId="{FFCD8F2A-A8C0-4A9A-B4D8-47C1B0DAC27B}" destId="{D119F915-5112-4ED5-A660-B73998B2A232}" srcOrd="2" destOrd="0" presId="urn:microsoft.com/office/officeart/2005/8/layout/chevron2"/>
    <dgm:cxn modelId="{2955F031-768C-41C7-96DB-B9EFBE6FD114}" type="presParOf" srcId="{D119F915-5112-4ED5-A660-B73998B2A232}" destId="{18EF16BF-3CCE-4E53-824D-FE0AA1053EBE}" srcOrd="0" destOrd="0" presId="urn:microsoft.com/office/officeart/2005/8/layout/chevron2"/>
    <dgm:cxn modelId="{DA266DFC-122F-45E9-A0EF-9E82670B2DA5}" type="presParOf" srcId="{D119F915-5112-4ED5-A660-B73998B2A232}" destId="{551B57AC-55E2-4A7C-842B-63746392410E}" srcOrd="1" destOrd="0" presId="urn:microsoft.com/office/officeart/2005/8/layout/chevron2"/>
    <dgm:cxn modelId="{908D971C-A995-4C7F-8F2F-727616FD3D29}" type="presParOf" srcId="{FFCD8F2A-A8C0-4A9A-B4D8-47C1B0DAC27B}" destId="{6D922435-5FA6-43ED-9509-739EF8163FB1}" srcOrd="3" destOrd="0" presId="urn:microsoft.com/office/officeart/2005/8/layout/chevron2"/>
    <dgm:cxn modelId="{0C85D6CA-9CF8-4D9C-B7A6-BB64FB68C63E}" type="presParOf" srcId="{FFCD8F2A-A8C0-4A9A-B4D8-47C1B0DAC27B}" destId="{C709C46C-3C64-4BA0-A59D-45EEE5649C08}" srcOrd="4" destOrd="0" presId="urn:microsoft.com/office/officeart/2005/8/layout/chevron2"/>
    <dgm:cxn modelId="{675A263C-DE42-4405-B2C7-D8FCA4C98363}" type="presParOf" srcId="{C709C46C-3C64-4BA0-A59D-45EEE5649C08}" destId="{FEF24E05-EAFB-4387-B6BC-B55A25C8A3A9}" srcOrd="0" destOrd="0" presId="urn:microsoft.com/office/officeart/2005/8/layout/chevron2"/>
    <dgm:cxn modelId="{01B4E81D-6926-4132-A660-E75CDEF1A644}" type="presParOf" srcId="{C709C46C-3C64-4BA0-A59D-45EEE5649C08}" destId="{A2240F20-8BCB-4EE7-8A84-AB90A27FE97F}" srcOrd="1" destOrd="0" presId="urn:microsoft.com/office/officeart/2005/8/layout/chevron2"/>
    <dgm:cxn modelId="{7084A818-70CD-466F-91CE-694DDE7B78D7}" type="presParOf" srcId="{FFCD8F2A-A8C0-4A9A-B4D8-47C1B0DAC27B}" destId="{39197C29-007C-4B68-91C6-26337DC8E081}" srcOrd="5" destOrd="0" presId="urn:microsoft.com/office/officeart/2005/8/layout/chevron2"/>
    <dgm:cxn modelId="{FE9ACB5D-9BAA-4409-B0FB-37317DE22625}" type="presParOf" srcId="{FFCD8F2A-A8C0-4A9A-B4D8-47C1B0DAC27B}" destId="{1136CAF8-D138-43AC-AC8C-0FB98B04339C}" srcOrd="6" destOrd="0" presId="urn:microsoft.com/office/officeart/2005/8/layout/chevron2"/>
    <dgm:cxn modelId="{A9E40277-C542-475F-A01D-29813FF898DC}" type="presParOf" srcId="{1136CAF8-D138-43AC-AC8C-0FB98B04339C}" destId="{2161B847-852E-479A-9240-BC9A2EB22D42}" srcOrd="0" destOrd="0" presId="urn:microsoft.com/office/officeart/2005/8/layout/chevron2"/>
    <dgm:cxn modelId="{18A920C8-B411-40AD-ACF4-903E92EB8C57}" type="presParOf" srcId="{1136CAF8-D138-43AC-AC8C-0FB98B04339C}" destId="{C47FC588-9243-45E1-8B83-CE007A6F9539}" srcOrd="1" destOrd="0" presId="urn:microsoft.com/office/officeart/2005/8/layout/chevron2"/>
    <dgm:cxn modelId="{B502D172-9566-4052-97B1-5DF0CF5A4C30}" type="presParOf" srcId="{FFCD8F2A-A8C0-4A9A-B4D8-47C1B0DAC27B}" destId="{A4421DE7-95EB-4123-BECF-9E0C5A849062}" srcOrd="7" destOrd="0" presId="urn:microsoft.com/office/officeart/2005/8/layout/chevron2"/>
    <dgm:cxn modelId="{7BFD83A0-44EB-4363-BF03-A40566A857F8}" type="presParOf" srcId="{FFCD8F2A-A8C0-4A9A-B4D8-47C1B0DAC27B}" destId="{1050DAB2-8BE5-48A8-BAD0-012FEDF7723B}" srcOrd="8" destOrd="0" presId="urn:microsoft.com/office/officeart/2005/8/layout/chevron2"/>
    <dgm:cxn modelId="{9D28B2EA-5DDB-401F-BECB-7DFA28EB8EBD}" type="presParOf" srcId="{1050DAB2-8BE5-48A8-BAD0-012FEDF7723B}" destId="{BB3586DC-0411-4E4B-B8C2-D8D484CBAB68}" srcOrd="0" destOrd="0" presId="urn:microsoft.com/office/officeart/2005/8/layout/chevron2"/>
    <dgm:cxn modelId="{C42F96A2-34DA-4A38-BF46-AF08D55581D2}" type="presParOf" srcId="{1050DAB2-8BE5-48A8-BAD0-012FEDF7723B}" destId="{4584D50B-477D-4EE3-8179-EA7EA5A90F21}" srcOrd="1" destOrd="0" presId="urn:microsoft.com/office/officeart/2005/8/layout/chevron2"/>
    <dgm:cxn modelId="{A5B5697A-1C7A-495D-BECD-D4C10E4942D1}" type="presParOf" srcId="{FFCD8F2A-A8C0-4A9A-B4D8-47C1B0DAC27B}" destId="{B28AF25A-7F82-4CF7-B2FE-34E900A24A7C}" srcOrd="9" destOrd="0" presId="urn:microsoft.com/office/officeart/2005/8/layout/chevron2"/>
    <dgm:cxn modelId="{88D57B00-2B00-402B-B40A-574C50F5808B}" type="presParOf" srcId="{FFCD8F2A-A8C0-4A9A-B4D8-47C1B0DAC27B}" destId="{8B820000-CD0B-47F3-9ECF-819B701E0856}" srcOrd="10" destOrd="0" presId="urn:microsoft.com/office/officeart/2005/8/layout/chevron2"/>
    <dgm:cxn modelId="{EC0CDF2B-6806-4867-B2DE-FEA1C46A6A51}" type="presParOf" srcId="{8B820000-CD0B-47F3-9ECF-819B701E0856}" destId="{6FD16EDF-5F7E-4231-9091-9D3303251904}" srcOrd="0" destOrd="0" presId="urn:microsoft.com/office/officeart/2005/8/layout/chevron2"/>
    <dgm:cxn modelId="{62E188A9-247D-4238-9E13-4818B279D388}" type="presParOf" srcId="{8B820000-CD0B-47F3-9ECF-819B701E0856}" destId="{0232AD2E-3298-48A6-8D32-7260F9061DCA}" srcOrd="1" destOrd="0" presId="urn:microsoft.com/office/officeart/2005/8/layout/chevron2"/>
    <dgm:cxn modelId="{424E7731-2EC2-41F8-ADDB-331EEA619BEA}" type="presParOf" srcId="{FFCD8F2A-A8C0-4A9A-B4D8-47C1B0DAC27B}" destId="{EF71F247-0607-4AA4-B187-57CE40B6FF7D}" srcOrd="11" destOrd="0" presId="urn:microsoft.com/office/officeart/2005/8/layout/chevron2"/>
    <dgm:cxn modelId="{B568BD7D-77C2-4F0F-B4E3-B35D62243207}" type="presParOf" srcId="{FFCD8F2A-A8C0-4A9A-B4D8-47C1B0DAC27B}" destId="{7732B344-C424-418E-9204-3E064037CE1C}" srcOrd="12" destOrd="0" presId="urn:microsoft.com/office/officeart/2005/8/layout/chevron2"/>
    <dgm:cxn modelId="{B885E611-3514-4612-B4BE-7028A8256980}" type="presParOf" srcId="{7732B344-C424-418E-9204-3E064037CE1C}" destId="{41C0ED72-D865-4B29-89FD-68DCC96D6B54}" srcOrd="0" destOrd="0" presId="urn:microsoft.com/office/officeart/2005/8/layout/chevron2"/>
    <dgm:cxn modelId="{16744F31-02E4-4ADC-B01D-C054B32F4CF9}" type="presParOf" srcId="{7732B344-C424-418E-9204-3E064037CE1C}" destId="{52A6CFDD-C800-4D83-91CF-2045B81F9978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97DCFAE3-402E-4DDC-85F2-DD8C26972D13}" type="doc">
      <dgm:prSet loTypeId="urn:microsoft.com/office/officeart/2005/8/layout/hList6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zh-CN" altLang="en-US"/>
        </a:p>
      </dgm:t>
    </dgm:pt>
    <dgm:pt modelId="{94798D31-DF20-43CF-B45A-60449721E276}">
      <dgm:prSet phldrT="[文本]" custT="1"/>
      <dgm:spPr/>
      <dgm:t>
        <a:bodyPr/>
        <a:lstStyle/>
        <a:p>
          <a:r>
            <a:rPr lang="en-US" altLang="zh-CN" sz="2000" b="1" dirty="0">
              <a:latin typeface="黑体" panose="02010609060101010101" pitchFamily="49" charset="-122"/>
              <a:ea typeface="黑体" panose="02010609060101010101" pitchFamily="49" charset="-122"/>
            </a:rPr>
            <a:t>1</a:t>
          </a:r>
          <a:endParaRPr lang="zh-CN" altLang="en-US" sz="2000" dirty="0">
            <a:latin typeface="黑体" panose="02010609060101010101" pitchFamily="49" charset="-122"/>
            <a:ea typeface="黑体" panose="02010609060101010101" pitchFamily="49" charset="-122"/>
          </a:endParaRPr>
        </a:p>
      </dgm:t>
    </dgm:pt>
    <dgm:pt modelId="{ACA13F1C-3521-40C3-BE40-BD679367077F}" type="parTrans" cxnId="{02224E30-BD43-4529-AF0A-0F8ABDDC5DF2}">
      <dgm:prSet/>
      <dgm:spPr/>
      <dgm:t>
        <a:bodyPr/>
        <a:lstStyle/>
        <a:p>
          <a:endParaRPr lang="zh-CN" altLang="en-US" sz="2000"/>
        </a:p>
      </dgm:t>
    </dgm:pt>
    <dgm:pt modelId="{5ED61519-4D21-4725-8546-672EA18B550F}" type="sibTrans" cxnId="{02224E30-BD43-4529-AF0A-0F8ABDDC5DF2}">
      <dgm:prSet/>
      <dgm:spPr/>
      <dgm:t>
        <a:bodyPr/>
        <a:lstStyle/>
        <a:p>
          <a:endParaRPr lang="zh-CN" altLang="en-US" sz="2000"/>
        </a:p>
      </dgm:t>
    </dgm:pt>
    <dgm:pt modelId="{C8E97116-4162-42EC-8964-C6E59093346D}">
      <dgm:prSet phldrT="[文本]" custT="1"/>
      <dgm:spPr/>
      <dgm:t>
        <a:bodyPr/>
        <a:lstStyle/>
        <a:p>
          <a:r>
            <a:rPr lang="zh-CN" altLang="en-US" sz="2000" dirty="0">
              <a:latin typeface="黑体" panose="02010609060101010101" pitchFamily="49" charset="-122"/>
              <a:ea typeface="黑体" panose="02010609060101010101" pitchFamily="49" charset="-122"/>
            </a:rPr>
            <a:t>保护地生物资源</a:t>
          </a:r>
          <a:r>
            <a:rPr lang="en-US" altLang="zh-CN" sz="2000" dirty="0">
              <a:latin typeface="黑体" panose="02010609060101010101" pitchFamily="49" charset="-122"/>
              <a:ea typeface="黑体" panose="02010609060101010101" pitchFamily="49" charset="-122"/>
            </a:rPr>
            <a:t/>
          </a:r>
          <a:br>
            <a:rPr lang="en-US" altLang="zh-CN" sz="2000" dirty="0">
              <a:latin typeface="黑体" panose="02010609060101010101" pitchFamily="49" charset="-122"/>
              <a:ea typeface="黑体" panose="02010609060101010101" pitchFamily="49" charset="-122"/>
            </a:rPr>
          </a:br>
          <a:r>
            <a:rPr lang="zh-CN" altLang="en-US" sz="2000" dirty="0">
              <a:latin typeface="黑体" panose="02010609060101010101" pitchFamily="49" charset="-122"/>
              <a:ea typeface="黑体" panose="02010609060101010101" pitchFamily="49" charset="-122"/>
            </a:rPr>
            <a:t>家底清楚</a:t>
          </a:r>
        </a:p>
      </dgm:t>
    </dgm:pt>
    <dgm:pt modelId="{7F51ECEE-B611-41FE-B96E-EA8F093F253C}" type="parTrans" cxnId="{9CD5BBD3-AA1E-4046-940F-8A24B1A3FD9B}">
      <dgm:prSet/>
      <dgm:spPr/>
      <dgm:t>
        <a:bodyPr/>
        <a:lstStyle/>
        <a:p>
          <a:endParaRPr lang="zh-CN" altLang="en-US" sz="2000"/>
        </a:p>
      </dgm:t>
    </dgm:pt>
    <dgm:pt modelId="{D38E7E3A-FC50-48FC-900E-EFFF2A4AA6D6}" type="sibTrans" cxnId="{9CD5BBD3-AA1E-4046-940F-8A24B1A3FD9B}">
      <dgm:prSet/>
      <dgm:spPr/>
      <dgm:t>
        <a:bodyPr/>
        <a:lstStyle/>
        <a:p>
          <a:endParaRPr lang="zh-CN" altLang="en-US" sz="2000"/>
        </a:p>
      </dgm:t>
    </dgm:pt>
    <dgm:pt modelId="{D34E2CC2-74E1-4ABD-90C7-287B2D0401DF}">
      <dgm:prSet phldrT="[文本]" custT="1"/>
      <dgm:spPr/>
      <dgm:t>
        <a:bodyPr/>
        <a:lstStyle/>
        <a:p>
          <a:r>
            <a:rPr lang="en-US" altLang="zh-CN" sz="2000" b="1" dirty="0">
              <a:latin typeface="黑体" panose="02010609060101010101" pitchFamily="49" charset="-122"/>
              <a:ea typeface="黑体" panose="02010609060101010101" pitchFamily="49" charset="-122"/>
            </a:rPr>
            <a:t>2</a:t>
          </a:r>
          <a:endParaRPr lang="zh-CN" altLang="en-US" sz="2000" dirty="0">
            <a:latin typeface="黑体" panose="02010609060101010101" pitchFamily="49" charset="-122"/>
            <a:ea typeface="黑体" panose="02010609060101010101" pitchFamily="49" charset="-122"/>
          </a:endParaRPr>
        </a:p>
      </dgm:t>
    </dgm:pt>
    <dgm:pt modelId="{A99D9071-4AAD-49DE-ACCE-1D440DD2FADB}" type="parTrans" cxnId="{77C6CF7A-7896-4F35-A358-0C1AF28CF494}">
      <dgm:prSet/>
      <dgm:spPr/>
      <dgm:t>
        <a:bodyPr/>
        <a:lstStyle/>
        <a:p>
          <a:endParaRPr lang="zh-CN" altLang="en-US" sz="2000"/>
        </a:p>
      </dgm:t>
    </dgm:pt>
    <dgm:pt modelId="{79E43CBB-E0BC-4558-ADCD-C47ABDB4464E}" type="sibTrans" cxnId="{77C6CF7A-7896-4F35-A358-0C1AF28CF494}">
      <dgm:prSet/>
      <dgm:spPr/>
      <dgm:t>
        <a:bodyPr/>
        <a:lstStyle/>
        <a:p>
          <a:endParaRPr lang="zh-CN" altLang="en-US" sz="2000"/>
        </a:p>
      </dgm:t>
    </dgm:pt>
    <dgm:pt modelId="{4B6D3A0E-5C36-49D4-A128-FA82044F5005}">
      <dgm:prSet phldrT="[文本]" custT="1"/>
      <dgm:spPr/>
      <dgm:t>
        <a:bodyPr/>
        <a:lstStyle/>
        <a:p>
          <a:r>
            <a:rPr lang="zh-CN" altLang="en-US" sz="2000" dirty="0">
              <a:latin typeface="黑体" panose="02010609060101010101" pitchFamily="49" charset="-122"/>
              <a:ea typeface="黑体" panose="02010609060101010101" pitchFamily="49" charset="-122"/>
            </a:rPr>
            <a:t>区县生物资源</a:t>
          </a:r>
          <a:r>
            <a:rPr lang="en-US" altLang="zh-CN" sz="2000" dirty="0">
              <a:latin typeface="黑体" panose="02010609060101010101" pitchFamily="49" charset="-122"/>
              <a:ea typeface="黑体" panose="02010609060101010101" pitchFamily="49" charset="-122"/>
            </a:rPr>
            <a:t/>
          </a:r>
          <a:br>
            <a:rPr lang="en-US" altLang="zh-CN" sz="2000" dirty="0">
              <a:latin typeface="黑体" panose="02010609060101010101" pitchFamily="49" charset="-122"/>
              <a:ea typeface="黑体" panose="02010609060101010101" pitchFamily="49" charset="-122"/>
            </a:rPr>
          </a:br>
          <a:r>
            <a:rPr lang="zh-CN" altLang="en-US" sz="2000" dirty="0">
              <a:latin typeface="黑体" panose="02010609060101010101" pitchFamily="49" charset="-122"/>
              <a:ea typeface="黑体" panose="02010609060101010101" pitchFamily="49" charset="-122"/>
            </a:rPr>
            <a:t>家底清楚</a:t>
          </a:r>
        </a:p>
      </dgm:t>
    </dgm:pt>
    <dgm:pt modelId="{C51713E0-10D3-4379-AF6E-FCABD5DD5672}" type="parTrans" cxnId="{6B453958-C50D-407C-B0D0-DCE1B6A928C5}">
      <dgm:prSet/>
      <dgm:spPr/>
      <dgm:t>
        <a:bodyPr/>
        <a:lstStyle/>
        <a:p>
          <a:endParaRPr lang="zh-CN" altLang="en-US" sz="2000"/>
        </a:p>
      </dgm:t>
    </dgm:pt>
    <dgm:pt modelId="{04D76391-3D26-49BF-9FF0-42EA1F3CD2CB}" type="sibTrans" cxnId="{6B453958-C50D-407C-B0D0-DCE1B6A928C5}">
      <dgm:prSet/>
      <dgm:spPr/>
      <dgm:t>
        <a:bodyPr/>
        <a:lstStyle/>
        <a:p>
          <a:endParaRPr lang="zh-CN" altLang="en-US" sz="2000"/>
        </a:p>
      </dgm:t>
    </dgm:pt>
    <dgm:pt modelId="{D271238F-6C0F-4901-B44B-EABDD8EF3A4D}">
      <dgm:prSet phldrT="[文本]" custT="1"/>
      <dgm:spPr/>
      <dgm:t>
        <a:bodyPr/>
        <a:lstStyle/>
        <a:p>
          <a:r>
            <a:rPr lang="en-US" altLang="zh-CN" sz="2000" b="1" dirty="0">
              <a:latin typeface="黑体" panose="02010609060101010101" pitchFamily="49" charset="-122"/>
              <a:ea typeface="黑体" panose="02010609060101010101" pitchFamily="49" charset="-122"/>
            </a:rPr>
            <a:t>3</a:t>
          </a:r>
          <a:endParaRPr lang="zh-CN" altLang="en-US" sz="2000" dirty="0">
            <a:latin typeface="黑体" panose="02010609060101010101" pitchFamily="49" charset="-122"/>
            <a:ea typeface="黑体" panose="02010609060101010101" pitchFamily="49" charset="-122"/>
          </a:endParaRPr>
        </a:p>
      </dgm:t>
    </dgm:pt>
    <dgm:pt modelId="{B3CB4EBB-BD3E-43E4-BCF9-D64F77A243FF}" type="parTrans" cxnId="{DB9E340F-DFF4-48A8-99A7-80A95CAE675B}">
      <dgm:prSet/>
      <dgm:spPr/>
      <dgm:t>
        <a:bodyPr/>
        <a:lstStyle/>
        <a:p>
          <a:endParaRPr lang="zh-CN" altLang="en-US" sz="2000"/>
        </a:p>
      </dgm:t>
    </dgm:pt>
    <dgm:pt modelId="{D84944C0-AE2E-429C-A54B-4F2BD4AD2207}" type="sibTrans" cxnId="{DB9E340F-DFF4-48A8-99A7-80A95CAE675B}">
      <dgm:prSet/>
      <dgm:spPr/>
      <dgm:t>
        <a:bodyPr/>
        <a:lstStyle/>
        <a:p>
          <a:endParaRPr lang="zh-CN" altLang="en-US" sz="2000"/>
        </a:p>
      </dgm:t>
    </dgm:pt>
    <dgm:pt modelId="{F598C24A-624F-4DF6-B338-2B2812874549}">
      <dgm:prSet phldrT="[文本]" custT="1"/>
      <dgm:spPr/>
      <dgm:t>
        <a:bodyPr/>
        <a:lstStyle/>
        <a:p>
          <a:r>
            <a:rPr lang="zh-CN" altLang="en-US" sz="2000" dirty="0">
              <a:latin typeface="黑体" panose="02010609060101010101" pitchFamily="49" charset="-122"/>
              <a:ea typeface="黑体" panose="02010609060101010101" pitchFamily="49" charset="-122"/>
            </a:rPr>
            <a:t>类群生物资源</a:t>
          </a:r>
          <a:r>
            <a:rPr lang="en-US" altLang="zh-CN" sz="2000" dirty="0">
              <a:latin typeface="黑体" panose="02010609060101010101" pitchFamily="49" charset="-122"/>
              <a:ea typeface="黑体" panose="02010609060101010101" pitchFamily="49" charset="-122"/>
            </a:rPr>
            <a:t/>
          </a:r>
          <a:br>
            <a:rPr lang="en-US" altLang="zh-CN" sz="2000" dirty="0">
              <a:latin typeface="黑体" panose="02010609060101010101" pitchFamily="49" charset="-122"/>
              <a:ea typeface="黑体" panose="02010609060101010101" pitchFamily="49" charset="-122"/>
            </a:rPr>
          </a:br>
          <a:r>
            <a:rPr lang="zh-CN" altLang="en-US" sz="2000" dirty="0">
              <a:latin typeface="黑体" panose="02010609060101010101" pitchFamily="49" charset="-122"/>
              <a:ea typeface="黑体" panose="02010609060101010101" pitchFamily="49" charset="-122"/>
            </a:rPr>
            <a:t>家底清楚</a:t>
          </a:r>
        </a:p>
      </dgm:t>
    </dgm:pt>
    <dgm:pt modelId="{7D03D418-B78E-4208-A07F-E998E7F8D8B9}" type="parTrans" cxnId="{798DD7D5-A685-461C-9BF1-3127B155261E}">
      <dgm:prSet/>
      <dgm:spPr/>
      <dgm:t>
        <a:bodyPr/>
        <a:lstStyle/>
        <a:p>
          <a:endParaRPr lang="zh-CN" altLang="en-US" sz="2000"/>
        </a:p>
      </dgm:t>
    </dgm:pt>
    <dgm:pt modelId="{077C645E-20B1-4DED-8815-531818C9118C}" type="sibTrans" cxnId="{798DD7D5-A685-461C-9BF1-3127B155261E}">
      <dgm:prSet/>
      <dgm:spPr/>
      <dgm:t>
        <a:bodyPr/>
        <a:lstStyle/>
        <a:p>
          <a:endParaRPr lang="zh-CN" altLang="en-US" sz="2000"/>
        </a:p>
      </dgm:t>
    </dgm:pt>
    <dgm:pt modelId="{D6A616A1-C6D0-4CE3-94A7-A4DCEAB37981}" type="pres">
      <dgm:prSet presAssocID="{97DCFAE3-402E-4DDC-85F2-DD8C26972D13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CN" altLang="en-US"/>
        </a:p>
      </dgm:t>
    </dgm:pt>
    <dgm:pt modelId="{D0127B3C-2145-43C3-B56C-BC1AF7AB7C3F}" type="pres">
      <dgm:prSet presAssocID="{94798D31-DF20-43CF-B45A-60449721E276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83884339-6683-4CE8-9B25-6E54D9EFAC58}" type="pres">
      <dgm:prSet presAssocID="{5ED61519-4D21-4725-8546-672EA18B550F}" presName="sibTrans" presStyleCnt="0"/>
      <dgm:spPr/>
    </dgm:pt>
    <dgm:pt modelId="{08408AD3-F699-42B6-8DA4-B4B0C64B5BDC}" type="pres">
      <dgm:prSet presAssocID="{D34E2CC2-74E1-4ABD-90C7-287B2D0401DF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DCBAE4D1-8987-414B-B7D6-0AEDA4769A19}" type="pres">
      <dgm:prSet presAssocID="{79E43CBB-E0BC-4558-ADCD-C47ABDB4464E}" presName="sibTrans" presStyleCnt="0"/>
      <dgm:spPr/>
    </dgm:pt>
    <dgm:pt modelId="{503D2BFB-933D-45BB-A5AF-7BE67B68077B}" type="pres">
      <dgm:prSet presAssocID="{D271238F-6C0F-4901-B44B-EABDD8EF3A4D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</dgm:ptLst>
  <dgm:cxnLst>
    <dgm:cxn modelId="{9CD5BBD3-AA1E-4046-940F-8A24B1A3FD9B}" srcId="{94798D31-DF20-43CF-B45A-60449721E276}" destId="{C8E97116-4162-42EC-8964-C6E59093346D}" srcOrd="0" destOrd="0" parTransId="{7F51ECEE-B611-41FE-B96E-EA8F093F253C}" sibTransId="{D38E7E3A-FC50-48FC-900E-EFFF2A4AA6D6}"/>
    <dgm:cxn modelId="{62021D9A-98F0-4388-B9D2-F38CCECEB9C3}" type="presOf" srcId="{97DCFAE3-402E-4DDC-85F2-DD8C26972D13}" destId="{D6A616A1-C6D0-4CE3-94A7-A4DCEAB37981}" srcOrd="0" destOrd="0" presId="urn:microsoft.com/office/officeart/2005/8/layout/hList6"/>
    <dgm:cxn modelId="{02224E30-BD43-4529-AF0A-0F8ABDDC5DF2}" srcId="{97DCFAE3-402E-4DDC-85F2-DD8C26972D13}" destId="{94798D31-DF20-43CF-B45A-60449721E276}" srcOrd="0" destOrd="0" parTransId="{ACA13F1C-3521-40C3-BE40-BD679367077F}" sibTransId="{5ED61519-4D21-4725-8546-672EA18B550F}"/>
    <dgm:cxn modelId="{20AEC7E4-F73F-45DF-9D7B-232363E8F2A6}" type="presOf" srcId="{F598C24A-624F-4DF6-B338-2B2812874549}" destId="{503D2BFB-933D-45BB-A5AF-7BE67B68077B}" srcOrd="0" destOrd="1" presId="urn:microsoft.com/office/officeart/2005/8/layout/hList6"/>
    <dgm:cxn modelId="{E34AD69C-6E85-46E1-907A-F7293364FF33}" type="presOf" srcId="{D34E2CC2-74E1-4ABD-90C7-287B2D0401DF}" destId="{08408AD3-F699-42B6-8DA4-B4B0C64B5BDC}" srcOrd="0" destOrd="0" presId="urn:microsoft.com/office/officeart/2005/8/layout/hList6"/>
    <dgm:cxn modelId="{F78872D5-BBF8-44E7-A138-49627A51CC1C}" type="presOf" srcId="{D271238F-6C0F-4901-B44B-EABDD8EF3A4D}" destId="{503D2BFB-933D-45BB-A5AF-7BE67B68077B}" srcOrd="0" destOrd="0" presId="urn:microsoft.com/office/officeart/2005/8/layout/hList6"/>
    <dgm:cxn modelId="{148A5E9F-E65D-4D08-95A5-BD54CE91602D}" type="presOf" srcId="{4B6D3A0E-5C36-49D4-A128-FA82044F5005}" destId="{08408AD3-F699-42B6-8DA4-B4B0C64B5BDC}" srcOrd="0" destOrd="1" presId="urn:microsoft.com/office/officeart/2005/8/layout/hList6"/>
    <dgm:cxn modelId="{7D83BA89-FFA0-4975-9B73-5B72D74D4045}" type="presOf" srcId="{94798D31-DF20-43CF-B45A-60449721E276}" destId="{D0127B3C-2145-43C3-B56C-BC1AF7AB7C3F}" srcOrd="0" destOrd="0" presId="urn:microsoft.com/office/officeart/2005/8/layout/hList6"/>
    <dgm:cxn modelId="{77C6CF7A-7896-4F35-A358-0C1AF28CF494}" srcId="{97DCFAE3-402E-4DDC-85F2-DD8C26972D13}" destId="{D34E2CC2-74E1-4ABD-90C7-287B2D0401DF}" srcOrd="1" destOrd="0" parTransId="{A99D9071-4AAD-49DE-ACCE-1D440DD2FADB}" sibTransId="{79E43CBB-E0BC-4558-ADCD-C47ABDB4464E}"/>
    <dgm:cxn modelId="{798DD7D5-A685-461C-9BF1-3127B155261E}" srcId="{D271238F-6C0F-4901-B44B-EABDD8EF3A4D}" destId="{F598C24A-624F-4DF6-B338-2B2812874549}" srcOrd="0" destOrd="0" parTransId="{7D03D418-B78E-4208-A07F-E998E7F8D8B9}" sibTransId="{077C645E-20B1-4DED-8815-531818C9118C}"/>
    <dgm:cxn modelId="{DDBDDB94-9F3D-455D-A488-BFBAA27F4B69}" type="presOf" srcId="{C8E97116-4162-42EC-8964-C6E59093346D}" destId="{D0127B3C-2145-43C3-B56C-BC1AF7AB7C3F}" srcOrd="0" destOrd="1" presId="urn:microsoft.com/office/officeart/2005/8/layout/hList6"/>
    <dgm:cxn modelId="{DB9E340F-DFF4-48A8-99A7-80A95CAE675B}" srcId="{97DCFAE3-402E-4DDC-85F2-DD8C26972D13}" destId="{D271238F-6C0F-4901-B44B-EABDD8EF3A4D}" srcOrd="2" destOrd="0" parTransId="{B3CB4EBB-BD3E-43E4-BCF9-D64F77A243FF}" sibTransId="{D84944C0-AE2E-429C-A54B-4F2BD4AD2207}"/>
    <dgm:cxn modelId="{6B453958-C50D-407C-B0D0-DCE1B6A928C5}" srcId="{D34E2CC2-74E1-4ABD-90C7-287B2D0401DF}" destId="{4B6D3A0E-5C36-49D4-A128-FA82044F5005}" srcOrd="0" destOrd="0" parTransId="{C51713E0-10D3-4379-AF6E-FCABD5DD5672}" sibTransId="{04D76391-3D26-49BF-9FF0-42EA1F3CD2CB}"/>
    <dgm:cxn modelId="{231007C8-3EB1-4A00-8BBC-AB98A7BABA9E}" type="presParOf" srcId="{D6A616A1-C6D0-4CE3-94A7-A4DCEAB37981}" destId="{D0127B3C-2145-43C3-B56C-BC1AF7AB7C3F}" srcOrd="0" destOrd="0" presId="urn:microsoft.com/office/officeart/2005/8/layout/hList6"/>
    <dgm:cxn modelId="{3C62938E-9A95-4616-933A-8E1185A30E49}" type="presParOf" srcId="{D6A616A1-C6D0-4CE3-94A7-A4DCEAB37981}" destId="{83884339-6683-4CE8-9B25-6E54D9EFAC58}" srcOrd="1" destOrd="0" presId="urn:microsoft.com/office/officeart/2005/8/layout/hList6"/>
    <dgm:cxn modelId="{BE8A7DAF-6F04-48FE-9D04-654362A48605}" type="presParOf" srcId="{D6A616A1-C6D0-4CE3-94A7-A4DCEAB37981}" destId="{08408AD3-F699-42B6-8DA4-B4B0C64B5BDC}" srcOrd="2" destOrd="0" presId="urn:microsoft.com/office/officeart/2005/8/layout/hList6"/>
    <dgm:cxn modelId="{1E46C909-6836-4DFF-ABE9-10433629D7A9}" type="presParOf" srcId="{D6A616A1-C6D0-4CE3-94A7-A4DCEAB37981}" destId="{DCBAE4D1-8987-414B-B7D6-0AEDA4769A19}" srcOrd="3" destOrd="0" presId="urn:microsoft.com/office/officeart/2005/8/layout/hList6"/>
    <dgm:cxn modelId="{60B9A92D-9EA3-43CD-B249-DF94BBA66AE8}" type="presParOf" srcId="{D6A616A1-C6D0-4CE3-94A7-A4DCEAB37981}" destId="{503D2BFB-933D-45BB-A5AF-7BE67B68077B}" srcOrd="4" destOrd="0" presId="urn:microsoft.com/office/officeart/2005/8/layout/hList6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F6E46E64-0F33-40F5-91F4-35D8777DF3AF}" type="doc">
      <dgm:prSet loTypeId="urn:microsoft.com/office/officeart/2005/8/layout/target3" loCatId="list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zh-CN" altLang="en-US"/>
        </a:p>
      </dgm:t>
    </dgm:pt>
    <dgm:pt modelId="{119C7F22-D944-4AB2-9CA2-7FF054B41081}">
      <dgm:prSet phldrT="[文本]" custT="1"/>
      <dgm:spPr/>
      <dgm:t>
        <a:bodyPr/>
        <a:lstStyle/>
        <a:p>
          <a:pPr algn="l"/>
          <a:r>
            <a:rPr lang="zh-CN" altLang="en-US" sz="2800" dirty="0">
              <a:latin typeface="黑体" panose="02010609060101010101" pitchFamily="49" charset="-122"/>
              <a:ea typeface="黑体" panose="02010609060101010101" pitchFamily="49" charset="-122"/>
            </a:rPr>
            <a:t>（一）动植物分类研究</a:t>
          </a:r>
        </a:p>
      </dgm:t>
    </dgm:pt>
    <dgm:pt modelId="{607E279D-4671-4395-B501-7F179410F8A1}" type="parTrans" cxnId="{6870087D-D24B-4E2C-97B2-CBAFE82CE0C1}">
      <dgm:prSet/>
      <dgm:spPr/>
      <dgm:t>
        <a:bodyPr/>
        <a:lstStyle/>
        <a:p>
          <a:endParaRPr lang="zh-CN" altLang="en-US"/>
        </a:p>
      </dgm:t>
    </dgm:pt>
    <dgm:pt modelId="{D8BE9A20-B5E7-40FE-9C1B-3F14F2400DD3}" type="sibTrans" cxnId="{6870087D-D24B-4E2C-97B2-CBAFE82CE0C1}">
      <dgm:prSet/>
      <dgm:spPr/>
      <dgm:t>
        <a:bodyPr/>
        <a:lstStyle/>
        <a:p>
          <a:endParaRPr lang="zh-CN" altLang="en-US"/>
        </a:p>
      </dgm:t>
    </dgm:pt>
    <dgm:pt modelId="{5C44557F-B48B-47BC-A5A1-644B52BE18B0}">
      <dgm:prSet phldrT="[文本]" custT="1"/>
      <dgm:spPr/>
      <dgm:t>
        <a:bodyPr/>
        <a:lstStyle/>
        <a:p>
          <a:pPr algn="l"/>
          <a:r>
            <a:rPr lang="zh-CN" altLang="en-US" sz="2800">
              <a:latin typeface="黑体" panose="02010609060101010101" pitchFamily="49" charset="-122"/>
              <a:ea typeface="黑体" panose="02010609060101010101" pitchFamily="49" charset="-122"/>
            </a:rPr>
            <a:t>（二）公共实验室</a:t>
          </a:r>
          <a:endParaRPr lang="zh-CN" altLang="en-US" sz="2800" dirty="0">
            <a:latin typeface="黑体" panose="02010609060101010101" pitchFamily="49" charset="-122"/>
            <a:ea typeface="黑体" panose="02010609060101010101" pitchFamily="49" charset="-122"/>
          </a:endParaRPr>
        </a:p>
      </dgm:t>
    </dgm:pt>
    <dgm:pt modelId="{1F54FBE0-5D83-466F-934D-DDF91068B5F8}" type="parTrans" cxnId="{744D3325-76A2-4B18-BE02-3E771CE9F86D}">
      <dgm:prSet/>
      <dgm:spPr/>
      <dgm:t>
        <a:bodyPr/>
        <a:lstStyle/>
        <a:p>
          <a:endParaRPr lang="zh-CN" altLang="en-US"/>
        </a:p>
      </dgm:t>
    </dgm:pt>
    <dgm:pt modelId="{EFE50B87-3702-4FA8-9A1D-BB4D56A49019}" type="sibTrans" cxnId="{744D3325-76A2-4B18-BE02-3E771CE9F86D}">
      <dgm:prSet/>
      <dgm:spPr/>
      <dgm:t>
        <a:bodyPr/>
        <a:lstStyle/>
        <a:p>
          <a:endParaRPr lang="zh-CN" altLang="en-US"/>
        </a:p>
      </dgm:t>
    </dgm:pt>
    <dgm:pt modelId="{4759968C-1383-4C6C-9D07-C5F937DFDB4C}" type="pres">
      <dgm:prSet presAssocID="{F6E46E64-0F33-40F5-91F4-35D8777DF3AF}" presName="Name0" presStyleCnt="0">
        <dgm:presLayoutVars>
          <dgm:chMax val="7"/>
          <dgm:dir/>
          <dgm:animLvl val="lvl"/>
          <dgm:resizeHandles val="exact"/>
        </dgm:presLayoutVars>
      </dgm:prSet>
      <dgm:spPr/>
      <dgm:t>
        <a:bodyPr/>
        <a:lstStyle/>
        <a:p>
          <a:endParaRPr lang="zh-CN" altLang="en-US"/>
        </a:p>
      </dgm:t>
    </dgm:pt>
    <dgm:pt modelId="{B7871386-AE58-4AD3-96F2-110822E3CAC8}" type="pres">
      <dgm:prSet presAssocID="{119C7F22-D944-4AB2-9CA2-7FF054B41081}" presName="circle1" presStyleLbl="node1" presStyleIdx="0" presStyleCnt="2"/>
      <dgm:spPr/>
    </dgm:pt>
    <dgm:pt modelId="{C0D259F2-BFBD-4776-810E-05F52DFC9F5E}" type="pres">
      <dgm:prSet presAssocID="{119C7F22-D944-4AB2-9CA2-7FF054B41081}" presName="space" presStyleCnt="0"/>
      <dgm:spPr/>
    </dgm:pt>
    <dgm:pt modelId="{D01C11C7-3987-468B-A832-2418EF47F1EB}" type="pres">
      <dgm:prSet presAssocID="{119C7F22-D944-4AB2-9CA2-7FF054B41081}" presName="rect1" presStyleLbl="alignAcc1" presStyleIdx="0" presStyleCnt="2"/>
      <dgm:spPr/>
      <dgm:t>
        <a:bodyPr/>
        <a:lstStyle/>
        <a:p>
          <a:endParaRPr lang="zh-CN" altLang="en-US"/>
        </a:p>
      </dgm:t>
    </dgm:pt>
    <dgm:pt modelId="{CE28AA59-2108-4C05-8492-294EB51A437A}" type="pres">
      <dgm:prSet presAssocID="{5C44557F-B48B-47BC-A5A1-644B52BE18B0}" presName="vertSpace2" presStyleLbl="node1" presStyleIdx="0" presStyleCnt="2"/>
      <dgm:spPr/>
    </dgm:pt>
    <dgm:pt modelId="{F4F41F21-13BD-44D7-AE4E-04FE3C53B614}" type="pres">
      <dgm:prSet presAssocID="{5C44557F-B48B-47BC-A5A1-644B52BE18B0}" presName="circle2" presStyleLbl="node1" presStyleIdx="1" presStyleCnt="2"/>
      <dgm:spPr/>
    </dgm:pt>
    <dgm:pt modelId="{19E04AD2-81BE-4E3B-A3BF-0600B2DD5BFD}" type="pres">
      <dgm:prSet presAssocID="{5C44557F-B48B-47BC-A5A1-644B52BE18B0}" presName="rect2" presStyleLbl="alignAcc1" presStyleIdx="1" presStyleCnt="2"/>
      <dgm:spPr/>
      <dgm:t>
        <a:bodyPr/>
        <a:lstStyle/>
        <a:p>
          <a:endParaRPr lang="zh-CN" altLang="en-US"/>
        </a:p>
      </dgm:t>
    </dgm:pt>
    <dgm:pt modelId="{698C4A6C-4CB4-44F8-A780-52A6B49CD310}" type="pres">
      <dgm:prSet presAssocID="{119C7F22-D944-4AB2-9CA2-7FF054B41081}" presName="rect1ParTxNoCh" presStyleLbl="alignAcc1" presStyleIdx="1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82F1AEC7-1759-479B-A1C7-E8925E5BCAC6}" type="pres">
      <dgm:prSet presAssocID="{5C44557F-B48B-47BC-A5A1-644B52BE18B0}" presName="rect2ParTxNoCh" presStyleLbl="alignAcc1" presStyleIdx="1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zh-CN" altLang="en-US"/>
        </a:p>
      </dgm:t>
    </dgm:pt>
  </dgm:ptLst>
  <dgm:cxnLst>
    <dgm:cxn modelId="{6870087D-D24B-4E2C-97B2-CBAFE82CE0C1}" srcId="{F6E46E64-0F33-40F5-91F4-35D8777DF3AF}" destId="{119C7F22-D944-4AB2-9CA2-7FF054B41081}" srcOrd="0" destOrd="0" parTransId="{607E279D-4671-4395-B501-7F179410F8A1}" sibTransId="{D8BE9A20-B5E7-40FE-9C1B-3F14F2400DD3}"/>
    <dgm:cxn modelId="{7FE08D01-AB52-457E-A4BE-BD394D9A441C}" type="presOf" srcId="{5C44557F-B48B-47BC-A5A1-644B52BE18B0}" destId="{82F1AEC7-1759-479B-A1C7-E8925E5BCAC6}" srcOrd="1" destOrd="0" presId="urn:microsoft.com/office/officeart/2005/8/layout/target3"/>
    <dgm:cxn modelId="{D307C741-32C4-40B1-BD7C-AED5F0113BC7}" type="presOf" srcId="{119C7F22-D944-4AB2-9CA2-7FF054B41081}" destId="{D01C11C7-3987-468B-A832-2418EF47F1EB}" srcOrd="0" destOrd="0" presId="urn:microsoft.com/office/officeart/2005/8/layout/target3"/>
    <dgm:cxn modelId="{57D4C08E-63DB-43D8-989A-5BCBC67EDF9B}" type="presOf" srcId="{119C7F22-D944-4AB2-9CA2-7FF054B41081}" destId="{698C4A6C-4CB4-44F8-A780-52A6B49CD310}" srcOrd="1" destOrd="0" presId="urn:microsoft.com/office/officeart/2005/8/layout/target3"/>
    <dgm:cxn modelId="{C814FF86-43F2-4885-BBD3-DC600116AF46}" type="presOf" srcId="{5C44557F-B48B-47BC-A5A1-644B52BE18B0}" destId="{19E04AD2-81BE-4E3B-A3BF-0600B2DD5BFD}" srcOrd="0" destOrd="0" presId="urn:microsoft.com/office/officeart/2005/8/layout/target3"/>
    <dgm:cxn modelId="{744D3325-76A2-4B18-BE02-3E771CE9F86D}" srcId="{F6E46E64-0F33-40F5-91F4-35D8777DF3AF}" destId="{5C44557F-B48B-47BC-A5A1-644B52BE18B0}" srcOrd="1" destOrd="0" parTransId="{1F54FBE0-5D83-466F-934D-DDF91068B5F8}" sibTransId="{EFE50B87-3702-4FA8-9A1D-BB4D56A49019}"/>
    <dgm:cxn modelId="{D65A224A-C765-4202-B598-B096A7A7588C}" type="presOf" srcId="{F6E46E64-0F33-40F5-91F4-35D8777DF3AF}" destId="{4759968C-1383-4C6C-9D07-C5F937DFDB4C}" srcOrd="0" destOrd="0" presId="urn:microsoft.com/office/officeart/2005/8/layout/target3"/>
    <dgm:cxn modelId="{3D625BE7-5362-496B-9C96-39A3B8B679B2}" type="presParOf" srcId="{4759968C-1383-4C6C-9D07-C5F937DFDB4C}" destId="{B7871386-AE58-4AD3-96F2-110822E3CAC8}" srcOrd="0" destOrd="0" presId="urn:microsoft.com/office/officeart/2005/8/layout/target3"/>
    <dgm:cxn modelId="{C5264E95-B5AD-4DB1-B544-9C7DB13B1EBE}" type="presParOf" srcId="{4759968C-1383-4C6C-9D07-C5F937DFDB4C}" destId="{C0D259F2-BFBD-4776-810E-05F52DFC9F5E}" srcOrd="1" destOrd="0" presId="urn:microsoft.com/office/officeart/2005/8/layout/target3"/>
    <dgm:cxn modelId="{271338D5-79C1-48E9-87C4-BC0DAF61D52A}" type="presParOf" srcId="{4759968C-1383-4C6C-9D07-C5F937DFDB4C}" destId="{D01C11C7-3987-468B-A832-2418EF47F1EB}" srcOrd="2" destOrd="0" presId="urn:microsoft.com/office/officeart/2005/8/layout/target3"/>
    <dgm:cxn modelId="{6BD7F748-5774-4C72-B7D1-B3B7A6644AB4}" type="presParOf" srcId="{4759968C-1383-4C6C-9D07-C5F937DFDB4C}" destId="{CE28AA59-2108-4C05-8492-294EB51A437A}" srcOrd="3" destOrd="0" presId="urn:microsoft.com/office/officeart/2005/8/layout/target3"/>
    <dgm:cxn modelId="{23E02AE3-B23C-4322-ACCC-1826D92A6282}" type="presParOf" srcId="{4759968C-1383-4C6C-9D07-C5F937DFDB4C}" destId="{F4F41F21-13BD-44D7-AE4E-04FE3C53B614}" srcOrd="4" destOrd="0" presId="urn:microsoft.com/office/officeart/2005/8/layout/target3"/>
    <dgm:cxn modelId="{21815926-DDAE-4614-B4BD-5AA472D92686}" type="presParOf" srcId="{4759968C-1383-4C6C-9D07-C5F937DFDB4C}" destId="{19E04AD2-81BE-4E3B-A3BF-0600B2DD5BFD}" srcOrd="5" destOrd="0" presId="urn:microsoft.com/office/officeart/2005/8/layout/target3"/>
    <dgm:cxn modelId="{1789633A-658C-468D-80A5-8A5DCC8DE730}" type="presParOf" srcId="{4759968C-1383-4C6C-9D07-C5F937DFDB4C}" destId="{698C4A6C-4CB4-44F8-A780-52A6B49CD310}" srcOrd="6" destOrd="0" presId="urn:microsoft.com/office/officeart/2005/8/layout/target3"/>
    <dgm:cxn modelId="{7424EFA5-010F-4AFD-A0B6-802632BFB4AB}" type="presParOf" srcId="{4759968C-1383-4C6C-9D07-C5F937DFDB4C}" destId="{82F1AEC7-1759-479B-A1C7-E8925E5BCAC6}" srcOrd="7" destOrd="0" presId="urn:microsoft.com/office/officeart/2005/8/layout/target3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31421BE-C321-4E95-AA01-AAE1C0712767}">
      <dsp:nvSpPr>
        <dsp:cNvPr id="0" name=""/>
        <dsp:cNvSpPr/>
      </dsp:nvSpPr>
      <dsp:spPr>
        <a:xfrm rot="5400000">
          <a:off x="4103587" y="-1313011"/>
          <a:ext cx="1585912" cy="4608512"/>
        </a:xfrm>
        <a:prstGeom prst="round2Same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CN" altLang="en-US" sz="2400" kern="1200" dirty="0">
              <a:latin typeface="黑体" panose="02010609060101010101" pitchFamily="49" charset="-122"/>
              <a:ea typeface="黑体" panose="02010609060101010101" pitchFamily="49" charset="-122"/>
            </a:rPr>
            <a:t>在没有预算的情形下，履行生态守护基本职责，即开展生物资源监测。</a:t>
          </a:r>
        </a:p>
      </dsp:txBody>
      <dsp:txXfrm rot="-5400000">
        <a:off x="2592287" y="275707"/>
        <a:ext cx="4531094" cy="1431076"/>
      </dsp:txXfrm>
    </dsp:sp>
    <dsp:sp modelId="{E81F7229-8CBA-4650-9AD1-ACC0C8EFE3D5}">
      <dsp:nvSpPr>
        <dsp:cNvPr id="0" name=""/>
        <dsp:cNvSpPr/>
      </dsp:nvSpPr>
      <dsp:spPr>
        <a:xfrm>
          <a:off x="0" y="49"/>
          <a:ext cx="2592288" cy="198239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68580" rIns="137160" bIns="6858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3600" kern="1200" dirty="0">
              <a:latin typeface="黑体" panose="02010609060101010101" pitchFamily="49" charset="-122"/>
              <a:ea typeface="黑体" panose="02010609060101010101" pitchFamily="49" charset="-122"/>
            </a:rPr>
            <a:t>生态文明</a:t>
          </a:r>
          <a:r>
            <a:rPr lang="en-US" altLang="zh-CN" sz="3600" kern="1200" dirty="0">
              <a:latin typeface="黑体" panose="02010609060101010101" pitchFamily="49" charset="-122"/>
              <a:ea typeface="黑体" panose="02010609060101010101" pitchFamily="49" charset="-122"/>
            </a:rPr>
            <a:t/>
          </a:r>
          <a:br>
            <a:rPr lang="en-US" altLang="zh-CN" sz="3600" kern="1200" dirty="0">
              <a:latin typeface="黑体" panose="02010609060101010101" pitchFamily="49" charset="-122"/>
              <a:ea typeface="黑体" panose="02010609060101010101" pitchFamily="49" charset="-122"/>
            </a:rPr>
          </a:br>
          <a:r>
            <a:rPr lang="zh-CN" altLang="en-US" sz="3600" kern="1200" dirty="0">
              <a:latin typeface="黑体" panose="02010609060101010101" pitchFamily="49" charset="-122"/>
              <a:ea typeface="黑体" panose="02010609060101010101" pitchFamily="49" charset="-122"/>
            </a:rPr>
            <a:t>意义</a:t>
          </a:r>
        </a:p>
      </dsp:txBody>
      <dsp:txXfrm>
        <a:off x="96772" y="96821"/>
        <a:ext cx="2398744" cy="1788846"/>
      </dsp:txXfrm>
    </dsp:sp>
    <dsp:sp modelId="{30C13587-D6F0-4F8B-9571-4E8A64F5E80B}">
      <dsp:nvSpPr>
        <dsp:cNvPr id="0" name=""/>
        <dsp:cNvSpPr/>
      </dsp:nvSpPr>
      <dsp:spPr>
        <a:xfrm rot="5400000">
          <a:off x="4103587" y="768499"/>
          <a:ext cx="1585912" cy="4608512"/>
        </a:xfrm>
        <a:prstGeom prst="round2SameRect">
          <a:avLst/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CN" altLang="en-US" sz="2400" kern="1200" dirty="0">
              <a:latin typeface="黑体" panose="02010609060101010101" pitchFamily="49" charset="-122"/>
              <a:ea typeface="黑体" panose="02010609060101010101" pitchFamily="49" charset="-122"/>
            </a:rPr>
            <a:t>建设数字标本馆，与动物标本馆、植物标本馆鼎足而立。</a:t>
          </a:r>
        </a:p>
      </dsp:txBody>
      <dsp:txXfrm rot="-5400000">
        <a:off x="2592287" y="2357217"/>
        <a:ext cx="4531094" cy="1431076"/>
      </dsp:txXfrm>
    </dsp:sp>
    <dsp:sp modelId="{554A6483-3622-4355-A1A3-DDDA21F28F84}">
      <dsp:nvSpPr>
        <dsp:cNvPr id="0" name=""/>
        <dsp:cNvSpPr/>
      </dsp:nvSpPr>
      <dsp:spPr>
        <a:xfrm>
          <a:off x="0" y="2081559"/>
          <a:ext cx="2592288" cy="1982390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68580" rIns="137160" bIns="6858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3600" b="0" kern="1200" dirty="0">
              <a:latin typeface="黑体" panose="02010609060101010101" pitchFamily="49" charset="-122"/>
              <a:ea typeface="黑体" panose="02010609060101010101" pitchFamily="49" charset="-122"/>
            </a:rPr>
            <a:t>科学研究</a:t>
          </a:r>
          <a:r>
            <a:rPr lang="en-US" altLang="zh-CN" sz="3600" b="0" kern="1200" dirty="0">
              <a:latin typeface="黑体" panose="02010609060101010101" pitchFamily="49" charset="-122"/>
              <a:ea typeface="黑体" panose="02010609060101010101" pitchFamily="49" charset="-122"/>
            </a:rPr>
            <a:t/>
          </a:r>
          <a:br>
            <a:rPr lang="en-US" altLang="zh-CN" sz="3600" b="0" kern="1200" dirty="0">
              <a:latin typeface="黑体" panose="02010609060101010101" pitchFamily="49" charset="-122"/>
              <a:ea typeface="黑体" panose="02010609060101010101" pitchFamily="49" charset="-122"/>
            </a:rPr>
          </a:br>
          <a:r>
            <a:rPr lang="zh-CN" altLang="en-US" sz="3600" b="0" kern="1200" dirty="0">
              <a:latin typeface="黑体" panose="02010609060101010101" pitchFamily="49" charset="-122"/>
              <a:ea typeface="黑体" panose="02010609060101010101" pitchFamily="49" charset="-122"/>
            </a:rPr>
            <a:t>意义</a:t>
          </a:r>
        </a:p>
      </dsp:txBody>
      <dsp:txXfrm>
        <a:off x="96772" y="2178331"/>
        <a:ext cx="2398744" cy="1788846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0C5A3AB-6B15-4D93-944C-B2CF1A34D615}">
      <dsp:nvSpPr>
        <dsp:cNvPr id="0" name=""/>
        <dsp:cNvSpPr/>
      </dsp:nvSpPr>
      <dsp:spPr>
        <a:xfrm rot="5400000">
          <a:off x="1240374" y="-273021"/>
          <a:ext cx="1002486" cy="1802947"/>
        </a:xfrm>
        <a:prstGeom prst="round2Same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14300" lvl="1" indent="-114300" algn="l" defTabSz="622300">
            <a:lnSpc>
              <a:spcPct val="15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CN" altLang="en-US" sz="1400" kern="1200" dirty="0">
              <a:latin typeface="黑体" panose="02010609060101010101" pitchFamily="49" charset="-122"/>
              <a:ea typeface="黑体" panose="02010609060101010101" pitchFamily="49" charset="-122"/>
            </a:rPr>
            <a:t>与物种存量</a:t>
          </a:r>
          <a:r>
            <a:rPr lang="en-US" altLang="zh-CN" sz="1400" kern="1200" dirty="0">
              <a:latin typeface="黑体" panose="02010609060101010101" pitchFamily="49" charset="-122"/>
              <a:ea typeface="黑体" panose="02010609060101010101" pitchFamily="49" charset="-122"/>
            </a:rPr>
            <a:t/>
          </a:r>
          <a:br>
            <a:rPr lang="en-US" altLang="zh-CN" sz="1400" kern="1200" dirty="0">
              <a:latin typeface="黑体" panose="02010609060101010101" pitchFamily="49" charset="-122"/>
              <a:ea typeface="黑体" panose="02010609060101010101" pitchFamily="49" charset="-122"/>
            </a:rPr>
          </a:br>
          <a:r>
            <a:rPr lang="zh-CN" altLang="en-US" sz="1400" kern="1200" dirty="0">
              <a:latin typeface="黑体" panose="02010609060101010101" pitchFamily="49" charset="-122"/>
              <a:ea typeface="黑体" panose="02010609060101010101" pitchFamily="49" charset="-122"/>
            </a:rPr>
            <a:t>没有联系</a:t>
          </a:r>
        </a:p>
      </dsp:txBody>
      <dsp:txXfrm rot="-5400000">
        <a:off x="840144" y="176146"/>
        <a:ext cx="1754010" cy="904612"/>
      </dsp:txXfrm>
    </dsp:sp>
    <dsp:sp modelId="{BB381BAC-77BA-4404-8E54-999B05ECFA66}">
      <dsp:nvSpPr>
        <dsp:cNvPr id="0" name=""/>
        <dsp:cNvSpPr/>
      </dsp:nvSpPr>
      <dsp:spPr>
        <a:xfrm>
          <a:off x="174014" y="1898"/>
          <a:ext cx="666129" cy="1253107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60960" rIns="121920" bIns="60960" numCol="1" spcCol="1270" anchor="ctr" anchorCtr="0">
          <a:noAutofit/>
        </a:bodyPr>
        <a:lstStyle/>
        <a:p>
          <a:pPr lvl="0" algn="ctr" defTabSz="142240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altLang="zh-CN" sz="3200" kern="1200" dirty="0">
              <a:latin typeface="黑体" panose="02010609060101010101" pitchFamily="49" charset="-122"/>
              <a:ea typeface="黑体" panose="02010609060101010101" pitchFamily="49" charset="-122"/>
            </a:rPr>
            <a:t>1</a:t>
          </a:r>
          <a:endParaRPr lang="zh-CN" altLang="en-US" sz="3200" kern="1200" dirty="0">
            <a:latin typeface="黑体" panose="02010609060101010101" pitchFamily="49" charset="-122"/>
            <a:ea typeface="黑体" panose="02010609060101010101" pitchFamily="49" charset="-122"/>
          </a:endParaRPr>
        </a:p>
      </dsp:txBody>
      <dsp:txXfrm>
        <a:off x="206532" y="34416"/>
        <a:ext cx="601093" cy="1188071"/>
      </dsp:txXfrm>
    </dsp:sp>
    <dsp:sp modelId="{935B9E9D-6A57-4EC4-BFC8-CE11F105D09E}">
      <dsp:nvSpPr>
        <dsp:cNvPr id="0" name=""/>
        <dsp:cNvSpPr/>
      </dsp:nvSpPr>
      <dsp:spPr>
        <a:xfrm rot="5400000">
          <a:off x="1240374" y="1042742"/>
          <a:ext cx="1002486" cy="1802947"/>
        </a:xfrm>
        <a:prstGeom prst="round2SameRect">
          <a:avLst/>
        </a:prstGeom>
        <a:solidFill>
          <a:schemeClr val="accent2">
            <a:tint val="40000"/>
            <a:alpha val="90000"/>
            <a:hueOff val="2512910"/>
            <a:satOff val="-2189"/>
            <a:lumOff val="-3"/>
            <a:alphaOff val="0"/>
          </a:schemeClr>
        </a:solidFill>
        <a:ln w="25400" cap="flat" cmpd="sng" algn="ctr">
          <a:solidFill>
            <a:schemeClr val="accent2">
              <a:tint val="40000"/>
              <a:alpha val="90000"/>
              <a:hueOff val="2512910"/>
              <a:satOff val="-2189"/>
              <a:lumOff val="-3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14300" lvl="1" indent="-114300" algn="l" defTabSz="622300">
            <a:lnSpc>
              <a:spcPct val="15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CN" altLang="en-US" sz="1400" kern="1200" dirty="0">
              <a:latin typeface="黑体" panose="02010609060101010101" pitchFamily="49" charset="-122"/>
              <a:ea typeface="黑体" panose="02010609060101010101" pitchFamily="49" charset="-122"/>
            </a:rPr>
            <a:t>与物种分布</a:t>
          </a:r>
          <a:r>
            <a:rPr lang="en-US" altLang="zh-CN" sz="1400" kern="1200" dirty="0">
              <a:latin typeface="黑体" panose="02010609060101010101" pitchFamily="49" charset="-122"/>
              <a:ea typeface="黑体" panose="02010609060101010101" pitchFamily="49" charset="-122"/>
            </a:rPr>
            <a:t/>
          </a:r>
          <a:br>
            <a:rPr lang="en-US" altLang="zh-CN" sz="1400" kern="1200" dirty="0">
              <a:latin typeface="黑体" panose="02010609060101010101" pitchFamily="49" charset="-122"/>
              <a:ea typeface="黑体" panose="02010609060101010101" pitchFamily="49" charset="-122"/>
            </a:rPr>
          </a:br>
          <a:r>
            <a:rPr lang="zh-CN" altLang="en-US" sz="1400" kern="1200" dirty="0">
              <a:latin typeface="黑体" panose="02010609060101010101" pitchFamily="49" charset="-122"/>
              <a:ea typeface="黑体" panose="02010609060101010101" pitchFamily="49" charset="-122"/>
            </a:rPr>
            <a:t>没有联系</a:t>
          </a:r>
        </a:p>
      </dsp:txBody>
      <dsp:txXfrm rot="-5400000">
        <a:off x="840144" y="1491910"/>
        <a:ext cx="1754010" cy="904612"/>
      </dsp:txXfrm>
    </dsp:sp>
    <dsp:sp modelId="{BE44F20B-C733-4FCD-BF88-5577B588C371}">
      <dsp:nvSpPr>
        <dsp:cNvPr id="0" name=""/>
        <dsp:cNvSpPr/>
      </dsp:nvSpPr>
      <dsp:spPr>
        <a:xfrm>
          <a:off x="174014" y="1317662"/>
          <a:ext cx="666129" cy="1253107"/>
        </a:xfrm>
        <a:prstGeom prst="roundRect">
          <a:avLst/>
        </a:prstGeom>
        <a:solidFill>
          <a:schemeClr val="accent2">
            <a:hueOff val="2340759"/>
            <a:satOff val="-2919"/>
            <a:lumOff val="68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60960" rIns="121920" bIns="60960" numCol="1" spcCol="1270" anchor="ctr" anchorCtr="0">
          <a:noAutofit/>
        </a:bodyPr>
        <a:lstStyle/>
        <a:p>
          <a:pPr lvl="0" algn="ctr" defTabSz="142240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altLang="zh-CN" sz="3200" kern="1200" dirty="0">
              <a:latin typeface="黑体" panose="02010609060101010101" pitchFamily="49" charset="-122"/>
              <a:ea typeface="黑体" panose="02010609060101010101" pitchFamily="49" charset="-122"/>
            </a:rPr>
            <a:t>2</a:t>
          </a:r>
          <a:endParaRPr lang="zh-CN" altLang="en-US" sz="3200" kern="1200" dirty="0">
            <a:latin typeface="黑体" panose="02010609060101010101" pitchFamily="49" charset="-122"/>
            <a:ea typeface="黑体" panose="02010609060101010101" pitchFamily="49" charset="-122"/>
          </a:endParaRPr>
        </a:p>
      </dsp:txBody>
      <dsp:txXfrm>
        <a:off x="206532" y="1350180"/>
        <a:ext cx="601093" cy="1188071"/>
      </dsp:txXfrm>
    </dsp:sp>
    <dsp:sp modelId="{BF152824-D24A-4908-B93D-73ADE9FD3585}">
      <dsp:nvSpPr>
        <dsp:cNvPr id="0" name=""/>
        <dsp:cNvSpPr/>
      </dsp:nvSpPr>
      <dsp:spPr>
        <a:xfrm rot="5400000">
          <a:off x="1240374" y="2358505"/>
          <a:ext cx="1002486" cy="1802947"/>
        </a:xfrm>
        <a:prstGeom prst="round2SameRect">
          <a:avLst/>
        </a:prstGeom>
        <a:solidFill>
          <a:schemeClr val="accent2">
            <a:tint val="40000"/>
            <a:alpha val="90000"/>
            <a:hueOff val="5025821"/>
            <a:satOff val="-4378"/>
            <a:lumOff val="-6"/>
            <a:alphaOff val="0"/>
          </a:schemeClr>
        </a:solidFill>
        <a:ln w="25400" cap="flat" cmpd="sng" algn="ctr">
          <a:solidFill>
            <a:schemeClr val="accent2">
              <a:tint val="40000"/>
              <a:alpha val="90000"/>
              <a:hueOff val="5025821"/>
              <a:satOff val="-4378"/>
              <a:lumOff val="-6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14300" lvl="1" indent="-114300" algn="l" defTabSz="622300">
            <a:lnSpc>
              <a:spcPct val="15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CN" altLang="en-US" sz="1400" kern="1200" dirty="0">
              <a:latin typeface="黑体" panose="02010609060101010101" pitchFamily="49" charset="-122"/>
              <a:ea typeface="黑体" panose="02010609060101010101" pitchFamily="49" charset="-122"/>
            </a:rPr>
            <a:t>仅有一页纸的</a:t>
          </a:r>
          <a:r>
            <a:rPr lang="en-US" altLang="zh-CN" sz="1400" kern="1200" dirty="0">
              <a:latin typeface="黑体" panose="02010609060101010101" pitchFamily="49" charset="-122"/>
              <a:ea typeface="黑体" panose="02010609060101010101" pitchFamily="49" charset="-122"/>
            </a:rPr>
            <a:t/>
          </a:r>
          <a:br>
            <a:rPr lang="en-US" altLang="zh-CN" sz="1400" kern="1200" dirty="0">
              <a:latin typeface="黑体" panose="02010609060101010101" pitchFamily="49" charset="-122"/>
              <a:ea typeface="黑体" panose="02010609060101010101" pitchFamily="49" charset="-122"/>
            </a:rPr>
          </a:br>
          <a:r>
            <a:rPr lang="zh-CN" altLang="en-US" sz="1400" kern="1200" dirty="0">
              <a:latin typeface="黑体" panose="02010609060101010101" pitchFamily="49" charset="-122"/>
              <a:ea typeface="黑体" panose="02010609060101010101" pitchFamily="49" charset="-122"/>
            </a:rPr>
            <a:t>基本描述</a:t>
          </a:r>
        </a:p>
      </dsp:txBody>
      <dsp:txXfrm rot="-5400000">
        <a:off x="840144" y="2807673"/>
        <a:ext cx="1754010" cy="904612"/>
      </dsp:txXfrm>
    </dsp:sp>
    <dsp:sp modelId="{5B79B35E-3C02-46AE-90F4-6AC1D0EE56EB}">
      <dsp:nvSpPr>
        <dsp:cNvPr id="0" name=""/>
        <dsp:cNvSpPr/>
      </dsp:nvSpPr>
      <dsp:spPr>
        <a:xfrm>
          <a:off x="174014" y="2633425"/>
          <a:ext cx="666129" cy="1253107"/>
        </a:xfrm>
        <a:prstGeom prst="roundRect">
          <a:avLst/>
        </a:prstGeom>
        <a:solidFill>
          <a:schemeClr val="accent2">
            <a:hueOff val="4681519"/>
            <a:satOff val="-5839"/>
            <a:lumOff val="137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60960" rIns="121920" bIns="60960" numCol="1" spcCol="1270" anchor="ctr" anchorCtr="0">
          <a:noAutofit/>
        </a:bodyPr>
        <a:lstStyle/>
        <a:p>
          <a:pPr lvl="0" algn="ctr" defTabSz="142240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altLang="zh-CN" sz="3200" kern="1200" dirty="0">
              <a:latin typeface="黑体" panose="02010609060101010101" pitchFamily="49" charset="-122"/>
              <a:ea typeface="黑体" panose="02010609060101010101" pitchFamily="49" charset="-122"/>
            </a:rPr>
            <a:t>3</a:t>
          </a:r>
          <a:endParaRPr lang="zh-CN" altLang="en-US" sz="3200" kern="1200" dirty="0">
            <a:latin typeface="黑体" panose="02010609060101010101" pitchFamily="49" charset="-122"/>
            <a:ea typeface="黑体" panose="02010609060101010101" pitchFamily="49" charset="-122"/>
          </a:endParaRPr>
        </a:p>
      </dsp:txBody>
      <dsp:txXfrm>
        <a:off x="206532" y="2665943"/>
        <a:ext cx="601093" cy="118807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AEC61FA-1677-49FF-9733-7FA9793A315F}">
      <dsp:nvSpPr>
        <dsp:cNvPr id="0" name=""/>
        <dsp:cNvSpPr/>
      </dsp:nvSpPr>
      <dsp:spPr>
        <a:xfrm>
          <a:off x="382488" y="1472"/>
          <a:ext cx="1480839" cy="1480839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3200" kern="1200" dirty="0">
              <a:latin typeface="黑体" panose="02010609060101010101" pitchFamily="49" charset="-122"/>
              <a:ea typeface="黑体" panose="02010609060101010101" pitchFamily="49" charset="-122"/>
            </a:rPr>
            <a:t>实物标本</a:t>
          </a:r>
        </a:p>
      </dsp:txBody>
      <dsp:txXfrm>
        <a:off x="599352" y="218336"/>
        <a:ext cx="1047111" cy="1047111"/>
      </dsp:txXfrm>
    </dsp:sp>
    <dsp:sp modelId="{1A258E6F-3DDB-423C-A0E8-B4858CFBD66F}">
      <dsp:nvSpPr>
        <dsp:cNvPr id="0" name=""/>
        <dsp:cNvSpPr/>
      </dsp:nvSpPr>
      <dsp:spPr>
        <a:xfrm>
          <a:off x="693464" y="1602556"/>
          <a:ext cx="858887" cy="858887"/>
        </a:xfrm>
        <a:prstGeom prst="mathPlus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CN" altLang="en-US" sz="1400" kern="1200"/>
        </a:p>
      </dsp:txBody>
      <dsp:txXfrm>
        <a:off x="807309" y="1930994"/>
        <a:ext cx="631197" cy="202011"/>
      </dsp:txXfrm>
    </dsp:sp>
    <dsp:sp modelId="{CB176073-71DA-4E90-BC6F-A455A44DDD94}">
      <dsp:nvSpPr>
        <dsp:cNvPr id="0" name=""/>
        <dsp:cNvSpPr/>
      </dsp:nvSpPr>
      <dsp:spPr>
        <a:xfrm>
          <a:off x="382488" y="2581687"/>
          <a:ext cx="1480839" cy="1480839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3200" kern="1200" dirty="0">
              <a:latin typeface="黑体" panose="02010609060101010101" pitchFamily="49" charset="-122"/>
              <a:ea typeface="黑体" panose="02010609060101010101" pitchFamily="49" charset="-122"/>
            </a:rPr>
            <a:t>数字标本</a:t>
          </a:r>
        </a:p>
      </dsp:txBody>
      <dsp:txXfrm>
        <a:off x="599352" y="2798551"/>
        <a:ext cx="1047111" cy="1047111"/>
      </dsp:txXfrm>
    </dsp:sp>
    <dsp:sp modelId="{D9E34041-E7F2-44FC-9F8A-E89078282A91}">
      <dsp:nvSpPr>
        <dsp:cNvPr id="0" name=""/>
        <dsp:cNvSpPr/>
      </dsp:nvSpPr>
      <dsp:spPr>
        <a:xfrm>
          <a:off x="2085454" y="1756563"/>
          <a:ext cx="470907" cy="550872"/>
        </a:xfrm>
        <a:prstGeom prst="rightArrow">
          <a:avLst>
            <a:gd name="adj1" fmla="val 60000"/>
            <a:gd name="adj2" fmla="val 5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CN" altLang="en-US" sz="2300" kern="1200"/>
        </a:p>
      </dsp:txBody>
      <dsp:txXfrm>
        <a:off x="2085454" y="1866737"/>
        <a:ext cx="329635" cy="330524"/>
      </dsp:txXfrm>
    </dsp:sp>
    <dsp:sp modelId="{62DFD382-BE9F-49A1-B069-E43EC28F56B9}">
      <dsp:nvSpPr>
        <dsp:cNvPr id="0" name=""/>
        <dsp:cNvSpPr/>
      </dsp:nvSpPr>
      <dsp:spPr>
        <a:xfrm>
          <a:off x="2751832" y="551160"/>
          <a:ext cx="2961679" cy="2961679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1280" tIns="81280" rIns="81280" bIns="81280" numCol="1" spcCol="1270" anchor="ctr" anchorCtr="0">
          <a:noAutofit/>
        </a:bodyPr>
        <a:lstStyle/>
        <a:p>
          <a:pPr lvl="0" algn="ctr" defTabSz="2844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6400" kern="1200" dirty="0">
              <a:latin typeface="黑体" panose="02010609060101010101" pitchFamily="49" charset="-122"/>
              <a:ea typeface="黑体" panose="02010609060101010101" pitchFamily="49" charset="-122"/>
            </a:rPr>
            <a:t>生物标本</a:t>
          </a:r>
        </a:p>
      </dsp:txBody>
      <dsp:txXfrm>
        <a:off x="3185560" y="984888"/>
        <a:ext cx="2094223" cy="2094223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2384414-3A76-4FE1-9998-396FEF3B72CE}">
      <dsp:nvSpPr>
        <dsp:cNvPr id="0" name=""/>
        <dsp:cNvSpPr/>
      </dsp:nvSpPr>
      <dsp:spPr>
        <a:xfrm>
          <a:off x="975508" y="0"/>
          <a:ext cx="5795067" cy="2318026"/>
        </a:xfrm>
        <a:prstGeom prst="leftRightRibbon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E8B52A6-069C-4154-8F7B-3A1B6F2EBAD0}">
      <dsp:nvSpPr>
        <dsp:cNvPr id="0" name=""/>
        <dsp:cNvSpPr/>
      </dsp:nvSpPr>
      <dsp:spPr>
        <a:xfrm>
          <a:off x="1670916" y="405654"/>
          <a:ext cx="1912372" cy="1135833"/>
        </a:xfrm>
        <a:prstGeom prst="rect">
          <a:avLst/>
        </a:prstGeom>
        <a:noFill/>
        <a:ln w="2540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74676" rIns="0" bIns="80010" numCol="1" spcCol="1270" anchor="ctr" anchorCtr="0">
          <a:noAutofit/>
        </a:bodyPr>
        <a:lstStyle/>
        <a:p>
          <a:pPr lvl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2100" kern="1200" dirty="0">
              <a:solidFill>
                <a:schemeClr val="bg1">
                  <a:lumMod val="85000"/>
                </a:schemeClr>
              </a:solidFill>
              <a:latin typeface="黑体" panose="02010609060101010101" pitchFamily="49" charset="-122"/>
              <a:ea typeface="黑体" panose="02010609060101010101" pitchFamily="49" charset="-122"/>
            </a:rPr>
            <a:t>实物标本是死亡生物的原形保存</a:t>
          </a:r>
        </a:p>
      </dsp:txBody>
      <dsp:txXfrm>
        <a:off x="1670916" y="405654"/>
        <a:ext cx="1912372" cy="1135833"/>
      </dsp:txXfrm>
    </dsp:sp>
    <dsp:sp modelId="{47A7A4D0-33F2-4346-80A9-A1BB690D99FE}">
      <dsp:nvSpPr>
        <dsp:cNvPr id="0" name=""/>
        <dsp:cNvSpPr/>
      </dsp:nvSpPr>
      <dsp:spPr>
        <a:xfrm>
          <a:off x="3873042" y="776539"/>
          <a:ext cx="2260076" cy="1135833"/>
        </a:xfrm>
        <a:prstGeom prst="rect">
          <a:avLst/>
        </a:prstGeom>
        <a:noFill/>
        <a:ln w="2540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74676" rIns="0" bIns="80010" numCol="1" spcCol="1270" anchor="ctr" anchorCtr="0">
          <a:noAutofit/>
        </a:bodyPr>
        <a:lstStyle/>
        <a:p>
          <a:pPr lvl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2100" kern="1200" dirty="0">
              <a:latin typeface="黑体" panose="02010609060101010101" pitchFamily="49" charset="-122"/>
              <a:ea typeface="黑体" panose="02010609060101010101" pitchFamily="49" charset="-122"/>
            </a:rPr>
            <a:t>数字标本是活体生物的数字记录</a:t>
          </a:r>
        </a:p>
      </dsp:txBody>
      <dsp:txXfrm>
        <a:off x="3873042" y="776539"/>
        <a:ext cx="2260076" cy="1135833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2384414-3A76-4FE1-9998-396FEF3B72CE}">
      <dsp:nvSpPr>
        <dsp:cNvPr id="0" name=""/>
        <dsp:cNvSpPr/>
      </dsp:nvSpPr>
      <dsp:spPr>
        <a:xfrm>
          <a:off x="975508" y="0"/>
          <a:ext cx="5795067" cy="2318026"/>
        </a:xfrm>
        <a:prstGeom prst="leftRightRibbon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E8B52A6-069C-4154-8F7B-3A1B6F2EBAD0}">
      <dsp:nvSpPr>
        <dsp:cNvPr id="0" name=""/>
        <dsp:cNvSpPr/>
      </dsp:nvSpPr>
      <dsp:spPr>
        <a:xfrm>
          <a:off x="1670916" y="405654"/>
          <a:ext cx="1912372" cy="1135833"/>
        </a:xfrm>
        <a:prstGeom prst="rect">
          <a:avLst/>
        </a:prstGeom>
        <a:noFill/>
        <a:ln w="2540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74676" rIns="0" bIns="80010" numCol="1" spcCol="1270" anchor="ctr" anchorCtr="0">
          <a:noAutofit/>
        </a:bodyPr>
        <a:lstStyle/>
        <a:p>
          <a:pPr lvl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2100" kern="1200" dirty="0">
              <a:solidFill>
                <a:schemeClr val="bg1">
                  <a:lumMod val="85000"/>
                </a:schemeClr>
              </a:solidFill>
              <a:latin typeface="黑体" panose="02010609060101010101" pitchFamily="49" charset="-122"/>
              <a:ea typeface="黑体" panose="02010609060101010101" pitchFamily="49" charset="-122"/>
            </a:rPr>
            <a:t>实物标本提取生物的历史信息</a:t>
          </a:r>
        </a:p>
      </dsp:txBody>
      <dsp:txXfrm>
        <a:off x="1670916" y="405654"/>
        <a:ext cx="1912372" cy="1135833"/>
      </dsp:txXfrm>
    </dsp:sp>
    <dsp:sp modelId="{47A7A4D0-33F2-4346-80A9-A1BB690D99FE}">
      <dsp:nvSpPr>
        <dsp:cNvPr id="0" name=""/>
        <dsp:cNvSpPr/>
      </dsp:nvSpPr>
      <dsp:spPr>
        <a:xfrm>
          <a:off x="3873042" y="776539"/>
          <a:ext cx="2260076" cy="1135833"/>
        </a:xfrm>
        <a:prstGeom prst="rect">
          <a:avLst/>
        </a:prstGeom>
        <a:noFill/>
        <a:ln w="2540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74676" rIns="0" bIns="80010" numCol="1" spcCol="1270" anchor="ctr" anchorCtr="0">
          <a:noAutofit/>
        </a:bodyPr>
        <a:lstStyle/>
        <a:p>
          <a:pPr lvl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2100" kern="1200">
              <a:latin typeface="黑体" panose="02010609060101010101" pitchFamily="49" charset="-122"/>
              <a:ea typeface="黑体" panose="02010609060101010101" pitchFamily="49" charset="-122"/>
            </a:rPr>
            <a:t>数字标本提取生物的现实信息</a:t>
          </a:r>
          <a:endParaRPr lang="zh-CN" altLang="en-US" sz="2100" kern="1200" dirty="0">
            <a:latin typeface="黑体" panose="02010609060101010101" pitchFamily="49" charset="-122"/>
            <a:ea typeface="黑体" panose="02010609060101010101" pitchFamily="49" charset="-122"/>
          </a:endParaRPr>
        </a:p>
      </dsp:txBody>
      <dsp:txXfrm>
        <a:off x="3873042" y="776539"/>
        <a:ext cx="2260076" cy="1135833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E75DB68-A572-4AE1-8A0F-1C693A326FAC}">
      <dsp:nvSpPr>
        <dsp:cNvPr id="0" name=""/>
        <dsp:cNvSpPr/>
      </dsp:nvSpPr>
      <dsp:spPr>
        <a:xfrm>
          <a:off x="595" y="399572"/>
          <a:ext cx="1269503" cy="1332979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2400" kern="1200" dirty="0">
              <a:latin typeface="黑体" panose="02010609060101010101" pitchFamily="49" charset="-122"/>
              <a:ea typeface="黑体" panose="02010609060101010101" pitchFamily="49" charset="-122"/>
            </a:rPr>
            <a:t>生物分类学工作者</a:t>
          </a:r>
        </a:p>
      </dsp:txBody>
      <dsp:txXfrm>
        <a:off x="37777" y="436754"/>
        <a:ext cx="1195139" cy="1258615"/>
      </dsp:txXfrm>
    </dsp:sp>
    <dsp:sp modelId="{94738669-E689-45B2-867E-2B57BCE6D154}">
      <dsp:nvSpPr>
        <dsp:cNvPr id="0" name=""/>
        <dsp:cNvSpPr/>
      </dsp:nvSpPr>
      <dsp:spPr>
        <a:xfrm>
          <a:off x="1397049" y="908643"/>
          <a:ext cx="269134" cy="314836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CN" altLang="en-US" sz="1300" kern="1200"/>
        </a:p>
      </dsp:txBody>
      <dsp:txXfrm>
        <a:off x="1397049" y="971610"/>
        <a:ext cx="188394" cy="188902"/>
      </dsp:txXfrm>
    </dsp:sp>
    <dsp:sp modelId="{7E68183A-B2A9-4C09-AA36-A0DE0CDFC72A}">
      <dsp:nvSpPr>
        <dsp:cNvPr id="0" name=""/>
        <dsp:cNvSpPr/>
      </dsp:nvSpPr>
      <dsp:spPr>
        <a:xfrm>
          <a:off x="1777900" y="399572"/>
          <a:ext cx="1269503" cy="1332979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2400" kern="1200" dirty="0">
              <a:latin typeface="黑体" panose="02010609060101010101" pitchFamily="49" charset="-122"/>
              <a:ea typeface="黑体" panose="02010609060101010101" pitchFamily="49" charset="-122"/>
            </a:rPr>
            <a:t>物种观察员</a:t>
          </a:r>
        </a:p>
      </dsp:txBody>
      <dsp:txXfrm>
        <a:off x="1815082" y="436754"/>
        <a:ext cx="1195139" cy="1258615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7871386-AE58-4AD3-96F2-110822E3CAC8}">
      <dsp:nvSpPr>
        <dsp:cNvPr id="0" name=""/>
        <dsp:cNvSpPr/>
      </dsp:nvSpPr>
      <dsp:spPr>
        <a:xfrm>
          <a:off x="0" y="0"/>
          <a:ext cx="3559944" cy="3559944"/>
        </a:xfrm>
        <a:prstGeom prst="pie">
          <a:avLst>
            <a:gd name="adj1" fmla="val 5400000"/>
            <a:gd name="adj2" fmla="val 1620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01C11C7-3987-468B-A832-2418EF47F1EB}">
      <dsp:nvSpPr>
        <dsp:cNvPr id="0" name=""/>
        <dsp:cNvSpPr/>
      </dsp:nvSpPr>
      <dsp:spPr>
        <a:xfrm>
          <a:off x="1779972" y="0"/>
          <a:ext cx="5881401" cy="3559944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2800" kern="1200" dirty="0">
              <a:latin typeface="黑体" panose="02010609060101010101" pitchFamily="49" charset="-122"/>
              <a:ea typeface="黑体" panose="02010609060101010101" pitchFamily="49" charset="-122"/>
            </a:rPr>
            <a:t>（一）“认识动植物”行动计划</a:t>
          </a:r>
        </a:p>
      </dsp:txBody>
      <dsp:txXfrm>
        <a:off x="1779972" y="0"/>
        <a:ext cx="5881401" cy="1067985"/>
      </dsp:txXfrm>
    </dsp:sp>
    <dsp:sp modelId="{F4F41F21-13BD-44D7-AE4E-04FE3C53B614}">
      <dsp:nvSpPr>
        <dsp:cNvPr id="0" name=""/>
        <dsp:cNvSpPr/>
      </dsp:nvSpPr>
      <dsp:spPr>
        <a:xfrm>
          <a:off x="622991" y="1067985"/>
          <a:ext cx="2313961" cy="2313961"/>
        </a:xfrm>
        <a:prstGeom prst="pie">
          <a:avLst>
            <a:gd name="adj1" fmla="val 5400000"/>
            <a:gd name="adj2" fmla="val 1620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9E04AD2-81BE-4E3B-A3BF-0600B2DD5BFD}">
      <dsp:nvSpPr>
        <dsp:cNvPr id="0" name=""/>
        <dsp:cNvSpPr/>
      </dsp:nvSpPr>
      <dsp:spPr>
        <a:xfrm>
          <a:off x="1779972" y="1067985"/>
          <a:ext cx="5881401" cy="2313961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2800" kern="1200" dirty="0">
              <a:latin typeface="黑体" panose="02010609060101010101" pitchFamily="49" charset="-122"/>
              <a:ea typeface="黑体" panose="02010609060101010101" pitchFamily="49" charset="-122"/>
            </a:rPr>
            <a:t>（二）“家底清楚”行动计划</a:t>
          </a:r>
        </a:p>
      </dsp:txBody>
      <dsp:txXfrm>
        <a:off x="1779972" y="1067985"/>
        <a:ext cx="5881401" cy="1067981"/>
      </dsp:txXfrm>
    </dsp:sp>
    <dsp:sp modelId="{05BC83AD-75AD-4267-A229-6081727C0450}">
      <dsp:nvSpPr>
        <dsp:cNvPr id="0" name=""/>
        <dsp:cNvSpPr/>
      </dsp:nvSpPr>
      <dsp:spPr>
        <a:xfrm>
          <a:off x="1245980" y="2135967"/>
          <a:ext cx="1067982" cy="1067982"/>
        </a:xfrm>
        <a:prstGeom prst="pie">
          <a:avLst>
            <a:gd name="adj1" fmla="val 5400000"/>
            <a:gd name="adj2" fmla="val 1620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4B2ADDC-8CB8-4974-8A6D-3C5F389E9DFD}">
      <dsp:nvSpPr>
        <dsp:cNvPr id="0" name=""/>
        <dsp:cNvSpPr/>
      </dsp:nvSpPr>
      <dsp:spPr>
        <a:xfrm>
          <a:off x="1779972" y="2135967"/>
          <a:ext cx="5881401" cy="1067982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2800" kern="1200" dirty="0">
              <a:latin typeface="黑体" panose="02010609060101010101" pitchFamily="49" charset="-122"/>
              <a:ea typeface="黑体" panose="02010609060101010101" pitchFamily="49" charset="-122"/>
            </a:rPr>
            <a:t>（三）“物种互联”行动计划</a:t>
          </a:r>
        </a:p>
      </dsp:txBody>
      <dsp:txXfrm>
        <a:off x="1779972" y="2135967"/>
        <a:ext cx="5881401" cy="1067982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8D02702-334D-4EB9-BF23-ECC41EA3585A}">
      <dsp:nvSpPr>
        <dsp:cNvPr id="0" name=""/>
        <dsp:cNvSpPr/>
      </dsp:nvSpPr>
      <dsp:spPr>
        <a:xfrm rot="5400000">
          <a:off x="-114135" y="116703"/>
          <a:ext cx="760900" cy="532630"/>
        </a:xfrm>
        <a:prstGeom prst="chevron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CN" sz="1400" b="1" kern="1200" dirty="0">
              <a:latin typeface="黑体" panose="02010609060101010101" pitchFamily="49" charset="-122"/>
              <a:ea typeface="黑体" panose="02010609060101010101" pitchFamily="49" charset="-122"/>
            </a:rPr>
            <a:t>目标</a:t>
          </a:r>
          <a:endParaRPr lang="zh-CN" altLang="en-US" sz="1400" kern="1200" dirty="0">
            <a:latin typeface="黑体" panose="02010609060101010101" pitchFamily="49" charset="-122"/>
            <a:ea typeface="黑体" panose="02010609060101010101" pitchFamily="49" charset="-122"/>
          </a:endParaRPr>
        </a:p>
      </dsp:txBody>
      <dsp:txXfrm rot="-5400000">
        <a:off x="0" y="268883"/>
        <a:ext cx="532630" cy="228270"/>
      </dsp:txXfrm>
    </dsp:sp>
    <dsp:sp modelId="{BBA3AF11-DBEF-4BAB-86FF-36DD4B4FA308}">
      <dsp:nvSpPr>
        <dsp:cNvPr id="0" name=""/>
        <dsp:cNvSpPr/>
      </dsp:nvSpPr>
      <dsp:spPr>
        <a:xfrm rot="5400000">
          <a:off x="3763438" y="-3228239"/>
          <a:ext cx="494585" cy="6956201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9352" tIns="13335" rIns="13335" bIns="13335" numCol="1" spcCol="1270" anchor="ctr" anchorCtr="0">
          <a:noAutofit/>
        </a:bodyPr>
        <a:lstStyle/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CN" sz="2100" kern="1200" dirty="0">
              <a:latin typeface="黑体" panose="02010609060101010101" pitchFamily="49" charset="-122"/>
              <a:ea typeface="黑体" panose="02010609060101010101" pitchFamily="49" charset="-122"/>
            </a:rPr>
            <a:t>培育</a:t>
          </a:r>
          <a:r>
            <a:rPr lang="en-US" sz="2100" kern="1200" dirty="0">
              <a:latin typeface="黑体" panose="02010609060101010101" pitchFamily="49" charset="-122"/>
              <a:ea typeface="黑体" panose="02010609060101010101" pitchFamily="49" charset="-122"/>
            </a:rPr>
            <a:t>10</a:t>
          </a:r>
          <a:r>
            <a:rPr lang="zh-CN" sz="2100" kern="1200" dirty="0">
              <a:latin typeface="黑体" panose="02010609060101010101" pitchFamily="49" charset="-122"/>
              <a:ea typeface="黑体" panose="02010609060101010101" pitchFamily="49" charset="-122"/>
            </a:rPr>
            <a:t>万名生物分类人才</a:t>
          </a:r>
          <a:endParaRPr lang="zh-CN" altLang="en-US" sz="2100" kern="1200" dirty="0">
            <a:latin typeface="黑体" panose="02010609060101010101" pitchFamily="49" charset="-122"/>
            <a:ea typeface="黑体" panose="02010609060101010101" pitchFamily="49" charset="-122"/>
          </a:endParaRPr>
        </a:p>
      </dsp:txBody>
      <dsp:txXfrm rot="-5400000">
        <a:off x="532630" y="26713"/>
        <a:ext cx="6932057" cy="446297"/>
      </dsp:txXfrm>
    </dsp:sp>
    <dsp:sp modelId="{18EF16BF-3CCE-4E53-824D-FE0AA1053EBE}">
      <dsp:nvSpPr>
        <dsp:cNvPr id="0" name=""/>
        <dsp:cNvSpPr/>
      </dsp:nvSpPr>
      <dsp:spPr>
        <a:xfrm rot="5400000">
          <a:off x="-114135" y="793120"/>
          <a:ext cx="760900" cy="532630"/>
        </a:xfrm>
        <a:prstGeom prst="chevron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CN" sz="1400" b="1" kern="1200" dirty="0">
              <a:latin typeface="黑体" panose="02010609060101010101" pitchFamily="49" charset="-122"/>
              <a:ea typeface="黑体" panose="02010609060101010101" pitchFamily="49" charset="-122"/>
            </a:rPr>
            <a:t>要求</a:t>
          </a:r>
          <a:endParaRPr lang="zh-CN" altLang="en-US" sz="1400" kern="1200" dirty="0">
            <a:latin typeface="黑体" panose="02010609060101010101" pitchFamily="49" charset="-122"/>
            <a:ea typeface="黑体" panose="02010609060101010101" pitchFamily="49" charset="-122"/>
          </a:endParaRPr>
        </a:p>
      </dsp:txBody>
      <dsp:txXfrm rot="-5400000">
        <a:off x="0" y="945300"/>
        <a:ext cx="532630" cy="228270"/>
      </dsp:txXfrm>
    </dsp:sp>
    <dsp:sp modelId="{551B57AC-55E2-4A7C-842B-63746392410E}">
      <dsp:nvSpPr>
        <dsp:cNvPr id="0" name=""/>
        <dsp:cNvSpPr/>
      </dsp:nvSpPr>
      <dsp:spPr>
        <a:xfrm rot="5400000">
          <a:off x="3763438" y="-2551822"/>
          <a:ext cx="494585" cy="6956201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9352" tIns="13335" rIns="13335" bIns="13335" numCol="1" spcCol="1270" anchor="ctr" anchorCtr="0">
          <a:noAutofit/>
        </a:bodyPr>
        <a:lstStyle/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CN" sz="2100" kern="1200" dirty="0">
              <a:latin typeface="黑体" panose="02010609060101010101" pitchFamily="49" charset="-122"/>
              <a:ea typeface="黑体" panose="02010609060101010101" pitchFamily="49" charset="-122"/>
            </a:rPr>
            <a:t>实施“认识动植物”行动，建设物种观察员队伍</a:t>
          </a:r>
          <a:endParaRPr lang="zh-CN" altLang="en-US" sz="2100" kern="1200" dirty="0">
            <a:latin typeface="黑体" panose="02010609060101010101" pitchFamily="49" charset="-122"/>
            <a:ea typeface="黑体" panose="02010609060101010101" pitchFamily="49" charset="-122"/>
          </a:endParaRPr>
        </a:p>
      </dsp:txBody>
      <dsp:txXfrm rot="-5400000">
        <a:off x="532630" y="703130"/>
        <a:ext cx="6932057" cy="446297"/>
      </dsp:txXfrm>
    </dsp:sp>
    <dsp:sp modelId="{FEF24E05-EAFB-4387-B6BC-B55A25C8A3A9}">
      <dsp:nvSpPr>
        <dsp:cNvPr id="0" name=""/>
        <dsp:cNvSpPr/>
      </dsp:nvSpPr>
      <dsp:spPr>
        <a:xfrm rot="5400000">
          <a:off x="-114135" y="1469536"/>
          <a:ext cx="760900" cy="532630"/>
        </a:xfrm>
        <a:prstGeom prst="chevron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CN" sz="1400" b="1" kern="1200" dirty="0">
              <a:latin typeface="黑体" panose="02010609060101010101" pitchFamily="49" charset="-122"/>
              <a:ea typeface="黑体" panose="02010609060101010101" pitchFamily="49" charset="-122"/>
            </a:rPr>
            <a:t>队伍</a:t>
          </a:r>
          <a:endParaRPr lang="zh-CN" altLang="en-US" sz="1400" kern="1200" dirty="0">
            <a:latin typeface="黑体" panose="02010609060101010101" pitchFamily="49" charset="-122"/>
            <a:ea typeface="黑体" panose="02010609060101010101" pitchFamily="49" charset="-122"/>
          </a:endParaRPr>
        </a:p>
      </dsp:txBody>
      <dsp:txXfrm rot="-5400000">
        <a:off x="0" y="1621716"/>
        <a:ext cx="532630" cy="228270"/>
      </dsp:txXfrm>
    </dsp:sp>
    <dsp:sp modelId="{A2240F20-8BCB-4EE7-8A84-AB90A27FE97F}">
      <dsp:nvSpPr>
        <dsp:cNvPr id="0" name=""/>
        <dsp:cNvSpPr/>
      </dsp:nvSpPr>
      <dsp:spPr>
        <a:xfrm rot="5400000">
          <a:off x="3763438" y="-1875406"/>
          <a:ext cx="494585" cy="6956201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9352" tIns="13335" rIns="13335" bIns="13335" numCol="1" spcCol="1270" anchor="ctr" anchorCtr="0">
          <a:noAutofit/>
        </a:bodyPr>
        <a:lstStyle/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CN" sz="2100" kern="1200" dirty="0">
              <a:latin typeface="黑体" panose="02010609060101010101" pitchFamily="49" charset="-122"/>
              <a:ea typeface="黑体" panose="02010609060101010101" pitchFamily="49" charset="-122"/>
            </a:rPr>
            <a:t>观察员</a:t>
          </a:r>
          <a:r>
            <a:rPr lang="en-US" altLang="zh-CN" sz="2100" kern="1200" dirty="0">
              <a:latin typeface="黑体" panose="02010609060101010101" pitchFamily="49" charset="-122"/>
              <a:ea typeface="黑体" panose="02010609060101010101" pitchFamily="49" charset="-122"/>
            </a:rPr>
            <a:t>+20</a:t>
          </a:r>
          <a:r>
            <a:rPr lang="zh-CN" altLang="en-US" sz="2100" kern="1200" dirty="0">
              <a:latin typeface="黑体" panose="02010609060101010101" pitchFamily="49" charset="-122"/>
              <a:ea typeface="黑体" panose="02010609060101010101" pitchFamily="49" charset="-122"/>
            </a:rPr>
            <a:t>名</a:t>
          </a:r>
          <a:r>
            <a:rPr lang="zh-CN" sz="2100" kern="1200" dirty="0">
              <a:latin typeface="黑体" panose="02010609060101010101" pitchFamily="49" charset="-122"/>
              <a:ea typeface="黑体" panose="02010609060101010101" pitchFamily="49" charset="-122"/>
            </a:rPr>
            <a:t>骨干观察员</a:t>
          </a:r>
          <a:endParaRPr lang="zh-CN" altLang="en-US" sz="2100" kern="1200" dirty="0">
            <a:latin typeface="黑体" panose="02010609060101010101" pitchFamily="49" charset="-122"/>
            <a:ea typeface="黑体" panose="02010609060101010101" pitchFamily="49" charset="-122"/>
          </a:endParaRPr>
        </a:p>
      </dsp:txBody>
      <dsp:txXfrm rot="-5400000">
        <a:off x="532630" y="1379546"/>
        <a:ext cx="6932057" cy="446297"/>
      </dsp:txXfrm>
    </dsp:sp>
    <dsp:sp modelId="{2161B847-852E-479A-9240-BC9A2EB22D42}">
      <dsp:nvSpPr>
        <dsp:cNvPr id="0" name=""/>
        <dsp:cNvSpPr/>
      </dsp:nvSpPr>
      <dsp:spPr>
        <a:xfrm rot="5400000">
          <a:off x="-114135" y="2145952"/>
          <a:ext cx="760900" cy="532630"/>
        </a:xfrm>
        <a:prstGeom prst="chevron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CN" sz="1400" b="1" kern="1200" dirty="0">
              <a:latin typeface="黑体" panose="02010609060101010101" pitchFamily="49" charset="-122"/>
              <a:ea typeface="黑体" panose="02010609060101010101" pitchFamily="49" charset="-122"/>
            </a:rPr>
            <a:t>任务</a:t>
          </a:r>
          <a:endParaRPr lang="zh-CN" altLang="en-US" sz="1400" kern="1200" dirty="0">
            <a:latin typeface="黑体" panose="02010609060101010101" pitchFamily="49" charset="-122"/>
            <a:ea typeface="黑体" panose="02010609060101010101" pitchFamily="49" charset="-122"/>
          </a:endParaRPr>
        </a:p>
      </dsp:txBody>
      <dsp:txXfrm rot="-5400000">
        <a:off x="0" y="2298132"/>
        <a:ext cx="532630" cy="228270"/>
      </dsp:txXfrm>
    </dsp:sp>
    <dsp:sp modelId="{C47FC588-9243-45E1-8B83-CE007A6F9539}">
      <dsp:nvSpPr>
        <dsp:cNvPr id="0" name=""/>
        <dsp:cNvSpPr/>
      </dsp:nvSpPr>
      <dsp:spPr>
        <a:xfrm rot="5400000">
          <a:off x="3763438" y="-1198990"/>
          <a:ext cx="494585" cy="6956201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9352" tIns="13335" rIns="13335" bIns="13335" numCol="1" spcCol="1270" anchor="ctr" anchorCtr="0">
          <a:noAutofit/>
        </a:bodyPr>
        <a:lstStyle/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CN" sz="2100" kern="1200" dirty="0">
              <a:latin typeface="黑体" panose="02010609060101010101" pitchFamily="49" charset="-122"/>
              <a:ea typeface="黑体" panose="02010609060101010101" pitchFamily="49" charset="-122"/>
            </a:rPr>
            <a:t>制作数字标本</a:t>
          </a:r>
          <a:r>
            <a:rPr lang="zh-CN" altLang="en-US" sz="2100" kern="1200" dirty="0">
              <a:latin typeface="黑体" panose="02010609060101010101" pitchFamily="49" charset="-122"/>
              <a:ea typeface="黑体" panose="02010609060101010101" pitchFamily="49" charset="-122"/>
            </a:rPr>
            <a:t>，可跟拍，可随拍</a:t>
          </a:r>
        </a:p>
      </dsp:txBody>
      <dsp:txXfrm rot="-5400000">
        <a:off x="532630" y="2055962"/>
        <a:ext cx="6932057" cy="446297"/>
      </dsp:txXfrm>
    </dsp:sp>
    <dsp:sp modelId="{BB3586DC-0411-4E4B-B8C2-D8D484CBAB68}">
      <dsp:nvSpPr>
        <dsp:cNvPr id="0" name=""/>
        <dsp:cNvSpPr/>
      </dsp:nvSpPr>
      <dsp:spPr>
        <a:xfrm rot="5400000">
          <a:off x="-114135" y="2822368"/>
          <a:ext cx="760900" cy="532630"/>
        </a:xfrm>
        <a:prstGeom prst="chevron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CN" sz="1400" b="1" kern="1200" dirty="0">
              <a:latin typeface="黑体" panose="02010609060101010101" pitchFamily="49" charset="-122"/>
              <a:ea typeface="黑体" panose="02010609060101010101" pitchFamily="49" charset="-122"/>
            </a:rPr>
            <a:t>机制</a:t>
          </a:r>
          <a:endParaRPr lang="zh-CN" altLang="en-US" sz="1400" kern="1200" dirty="0">
            <a:latin typeface="黑体" panose="02010609060101010101" pitchFamily="49" charset="-122"/>
            <a:ea typeface="黑体" panose="02010609060101010101" pitchFamily="49" charset="-122"/>
          </a:endParaRPr>
        </a:p>
      </dsp:txBody>
      <dsp:txXfrm rot="-5400000">
        <a:off x="0" y="2974548"/>
        <a:ext cx="532630" cy="228270"/>
      </dsp:txXfrm>
    </dsp:sp>
    <dsp:sp modelId="{4584D50B-477D-4EE3-8179-EA7EA5A90F21}">
      <dsp:nvSpPr>
        <dsp:cNvPr id="0" name=""/>
        <dsp:cNvSpPr/>
      </dsp:nvSpPr>
      <dsp:spPr>
        <a:xfrm rot="5400000">
          <a:off x="3763438" y="-522574"/>
          <a:ext cx="494585" cy="6956201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9352" tIns="13335" rIns="13335" bIns="13335" numCol="1" spcCol="1270" anchor="ctr" anchorCtr="0">
          <a:noAutofit/>
        </a:bodyPr>
        <a:lstStyle/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CN" altLang="en-US" sz="2100" kern="1200" dirty="0">
              <a:latin typeface="黑体" panose="02010609060101010101" pitchFamily="49" charset="-122"/>
              <a:ea typeface="黑体" panose="02010609060101010101" pitchFamily="49" charset="-122"/>
            </a:rPr>
            <a:t>能力建设：分类人才培训机制</a:t>
          </a:r>
          <a:r>
            <a:rPr lang="en-US" altLang="zh-CN" sz="2100" kern="1200" dirty="0">
              <a:latin typeface="黑体" panose="02010609060101010101" pitchFamily="49" charset="-122"/>
              <a:ea typeface="黑体" panose="02010609060101010101" pitchFamily="49" charset="-122"/>
            </a:rPr>
            <a:t>+</a:t>
          </a:r>
          <a:r>
            <a:rPr lang="zh-CN" altLang="en-US" sz="2100" kern="1200" dirty="0">
              <a:latin typeface="黑体" panose="02010609060101010101" pitchFamily="49" charset="-122"/>
              <a:ea typeface="黑体" panose="02010609060101010101" pitchFamily="49" charset="-122"/>
            </a:rPr>
            <a:t>“物种</a:t>
          </a:r>
          <a:r>
            <a:rPr lang="en-US" altLang="zh-CN" sz="2100" kern="1200" dirty="0">
              <a:latin typeface="黑体" panose="02010609060101010101" pitchFamily="49" charset="-122"/>
              <a:ea typeface="黑体" panose="02010609060101010101" pitchFamily="49" charset="-122"/>
            </a:rPr>
            <a:t>2000”</a:t>
          </a:r>
          <a:r>
            <a:rPr lang="zh-CN" altLang="en-US" sz="2100" kern="1200" dirty="0">
              <a:latin typeface="黑体" panose="02010609060101010101" pitchFamily="49" charset="-122"/>
              <a:ea typeface="黑体" panose="02010609060101010101" pitchFamily="49" charset="-122"/>
            </a:rPr>
            <a:t>传播机制</a:t>
          </a:r>
        </a:p>
      </dsp:txBody>
      <dsp:txXfrm rot="-5400000">
        <a:off x="532630" y="2732378"/>
        <a:ext cx="6932057" cy="446297"/>
      </dsp:txXfrm>
    </dsp:sp>
    <dsp:sp modelId="{6FD16EDF-5F7E-4231-9091-9D3303251904}">
      <dsp:nvSpPr>
        <dsp:cNvPr id="0" name=""/>
        <dsp:cNvSpPr/>
      </dsp:nvSpPr>
      <dsp:spPr>
        <a:xfrm rot="5400000">
          <a:off x="-114135" y="3498785"/>
          <a:ext cx="760900" cy="532630"/>
        </a:xfrm>
        <a:prstGeom prst="chevron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CN" sz="1400" b="1" kern="1200" dirty="0">
              <a:latin typeface="黑体" panose="02010609060101010101" pitchFamily="49" charset="-122"/>
              <a:ea typeface="黑体" panose="02010609060101010101" pitchFamily="49" charset="-122"/>
            </a:rPr>
            <a:t>意义</a:t>
          </a:r>
          <a:endParaRPr lang="zh-CN" altLang="en-US" sz="1400" kern="1200" dirty="0">
            <a:latin typeface="黑体" panose="02010609060101010101" pitchFamily="49" charset="-122"/>
            <a:ea typeface="黑体" panose="02010609060101010101" pitchFamily="49" charset="-122"/>
          </a:endParaRPr>
        </a:p>
      </dsp:txBody>
      <dsp:txXfrm rot="-5400000">
        <a:off x="0" y="3650965"/>
        <a:ext cx="532630" cy="228270"/>
      </dsp:txXfrm>
    </dsp:sp>
    <dsp:sp modelId="{0232AD2E-3298-48A6-8D32-7260F9061DCA}">
      <dsp:nvSpPr>
        <dsp:cNvPr id="0" name=""/>
        <dsp:cNvSpPr/>
      </dsp:nvSpPr>
      <dsp:spPr>
        <a:xfrm rot="5400000">
          <a:off x="3763438" y="153842"/>
          <a:ext cx="494585" cy="6956201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9352" tIns="13335" rIns="13335" bIns="13335" numCol="1" spcCol="1270" anchor="ctr" anchorCtr="0">
          <a:noAutofit/>
        </a:bodyPr>
        <a:lstStyle/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CN" sz="2100" kern="1200" dirty="0">
              <a:latin typeface="黑体" panose="02010609060101010101" pitchFamily="49" charset="-122"/>
              <a:ea typeface="黑体" panose="02010609060101010101" pitchFamily="49" charset="-122"/>
            </a:rPr>
            <a:t>维护生物多样性，履行人类命运共同体倡导国责任</a:t>
          </a:r>
          <a:endParaRPr lang="zh-CN" altLang="en-US" sz="2100" kern="1200" dirty="0">
            <a:latin typeface="黑体" panose="02010609060101010101" pitchFamily="49" charset="-122"/>
            <a:ea typeface="黑体" panose="02010609060101010101" pitchFamily="49" charset="-122"/>
          </a:endParaRPr>
        </a:p>
      </dsp:txBody>
      <dsp:txXfrm rot="-5400000">
        <a:off x="532630" y="3408794"/>
        <a:ext cx="6932057" cy="446297"/>
      </dsp:txXfrm>
    </dsp:sp>
    <dsp:sp modelId="{41C0ED72-D865-4B29-89FD-68DCC96D6B54}">
      <dsp:nvSpPr>
        <dsp:cNvPr id="0" name=""/>
        <dsp:cNvSpPr/>
      </dsp:nvSpPr>
      <dsp:spPr>
        <a:xfrm rot="5400000">
          <a:off x="-114135" y="4175201"/>
          <a:ext cx="760900" cy="532630"/>
        </a:xfrm>
        <a:prstGeom prst="chevron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CN" sz="1400" b="1" kern="1200" dirty="0">
              <a:latin typeface="黑体" panose="02010609060101010101" pitchFamily="49" charset="-122"/>
              <a:ea typeface="黑体" panose="02010609060101010101" pitchFamily="49" charset="-122"/>
            </a:rPr>
            <a:t>措施</a:t>
          </a:r>
          <a:endParaRPr lang="zh-CN" altLang="en-US" sz="1400" kern="1200" dirty="0">
            <a:latin typeface="黑体" panose="02010609060101010101" pitchFamily="49" charset="-122"/>
            <a:ea typeface="黑体" panose="02010609060101010101" pitchFamily="49" charset="-122"/>
          </a:endParaRPr>
        </a:p>
      </dsp:txBody>
      <dsp:txXfrm rot="-5400000">
        <a:off x="0" y="4327381"/>
        <a:ext cx="532630" cy="228270"/>
      </dsp:txXfrm>
    </dsp:sp>
    <dsp:sp modelId="{52A6CFDD-C800-4D83-91CF-2045B81F9978}">
      <dsp:nvSpPr>
        <dsp:cNvPr id="0" name=""/>
        <dsp:cNvSpPr/>
      </dsp:nvSpPr>
      <dsp:spPr>
        <a:xfrm rot="5400000">
          <a:off x="3763438" y="830258"/>
          <a:ext cx="494585" cy="6956201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9352" tIns="13335" rIns="13335" bIns="13335" numCol="1" spcCol="1270" anchor="ctr" anchorCtr="0">
          <a:noAutofit/>
        </a:bodyPr>
        <a:lstStyle/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CN" altLang="en-US" sz="2100" kern="1200" dirty="0">
              <a:latin typeface="黑体" panose="02010609060101010101" pitchFamily="49" charset="-122"/>
              <a:ea typeface="黑体" panose="02010609060101010101" pitchFamily="49" charset="-122"/>
            </a:rPr>
            <a:t>设置协调员：举办各种活动、建立各种机制</a:t>
          </a:r>
        </a:p>
      </dsp:txBody>
      <dsp:txXfrm rot="-5400000">
        <a:off x="532630" y="4085210"/>
        <a:ext cx="6932057" cy="446297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0127B3C-2145-43C3-B56C-BC1AF7AB7C3F}">
      <dsp:nvSpPr>
        <dsp:cNvPr id="0" name=""/>
        <dsp:cNvSpPr/>
      </dsp:nvSpPr>
      <dsp:spPr>
        <a:xfrm rot="16200000">
          <a:off x="7428" y="-6514"/>
          <a:ext cx="2363797" cy="2376826"/>
        </a:xfrm>
        <a:prstGeom prst="flowChartManualOperation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0" tIns="0" rIns="127000" bIns="0" numCol="1" spcCol="1270" anchor="t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CN" sz="2000" b="1" kern="1200" dirty="0">
              <a:latin typeface="黑体" panose="02010609060101010101" pitchFamily="49" charset="-122"/>
              <a:ea typeface="黑体" panose="02010609060101010101" pitchFamily="49" charset="-122"/>
            </a:rPr>
            <a:t>1</a:t>
          </a:r>
          <a:endParaRPr lang="zh-CN" altLang="en-US" sz="2000" kern="1200" dirty="0">
            <a:latin typeface="黑体" panose="02010609060101010101" pitchFamily="49" charset="-122"/>
            <a:ea typeface="黑体" panose="02010609060101010101" pitchFamily="49" charset="-122"/>
          </a:endParaRP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CN" altLang="en-US" sz="2000" kern="1200" dirty="0">
              <a:latin typeface="黑体" panose="02010609060101010101" pitchFamily="49" charset="-122"/>
              <a:ea typeface="黑体" panose="02010609060101010101" pitchFamily="49" charset="-122"/>
            </a:rPr>
            <a:t>保护地生物资源</a:t>
          </a:r>
          <a:r>
            <a:rPr lang="en-US" altLang="zh-CN" sz="2000" kern="1200" dirty="0">
              <a:latin typeface="黑体" panose="02010609060101010101" pitchFamily="49" charset="-122"/>
              <a:ea typeface="黑体" panose="02010609060101010101" pitchFamily="49" charset="-122"/>
            </a:rPr>
            <a:t/>
          </a:r>
          <a:br>
            <a:rPr lang="en-US" altLang="zh-CN" sz="2000" kern="1200" dirty="0">
              <a:latin typeface="黑体" panose="02010609060101010101" pitchFamily="49" charset="-122"/>
              <a:ea typeface="黑体" panose="02010609060101010101" pitchFamily="49" charset="-122"/>
            </a:rPr>
          </a:br>
          <a:r>
            <a:rPr lang="zh-CN" altLang="en-US" sz="2000" kern="1200" dirty="0">
              <a:latin typeface="黑体" panose="02010609060101010101" pitchFamily="49" charset="-122"/>
              <a:ea typeface="黑体" panose="02010609060101010101" pitchFamily="49" charset="-122"/>
            </a:rPr>
            <a:t>家底清楚</a:t>
          </a:r>
        </a:p>
      </dsp:txBody>
      <dsp:txXfrm rot="5400000">
        <a:off x="914" y="472759"/>
        <a:ext cx="2376826" cy="1418279"/>
      </dsp:txXfrm>
    </dsp:sp>
    <dsp:sp modelId="{08408AD3-F699-42B6-8DA4-B4B0C64B5BDC}">
      <dsp:nvSpPr>
        <dsp:cNvPr id="0" name=""/>
        <dsp:cNvSpPr/>
      </dsp:nvSpPr>
      <dsp:spPr>
        <a:xfrm rot="16200000">
          <a:off x="2562517" y="-6514"/>
          <a:ext cx="2363797" cy="2376826"/>
        </a:xfrm>
        <a:prstGeom prst="flowChartManualOperation">
          <a:avLst/>
        </a:prstGeom>
        <a:solidFill>
          <a:schemeClr val="accent2">
            <a:hueOff val="2340759"/>
            <a:satOff val="-2919"/>
            <a:lumOff val="68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0" tIns="0" rIns="127000" bIns="0" numCol="1" spcCol="1270" anchor="t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CN" sz="2000" b="1" kern="1200" dirty="0">
              <a:latin typeface="黑体" panose="02010609060101010101" pitchFamily="49" charset="-122"/>
              <a:ea typeface="黑体" panose="02010609060101010101" pitchFamily="49" charset="-122"/>
            </a:rPr>
            <a:t>2</a:t>
          </a:r>
          <a:endParaRPr lang="zh-CN" altLang="en-US" sz="2000" kern="1200" dirty="0">
            <a:latin typeface="黑体" panose="02010609060101010101" pitchFamily="49" charset="-122"/>
            <a:ea typeface="黑体" panose="02010609060101010101" pitchFamily="49" charset="-122"/>
          </a:endParaRP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CN" altLang="en-US" sz="2000" kern="1200" dirty="0">
              <a:latin typeface="黑体" panose="02010609060101010101" pitchFamily="49" charset="-122"/>
              <a:ea typeface="黑体" panose="02010609060101010101" pitchFamily="49" charset="-122"/>
            </a:rPr>
            <a:t>区县生物资源</a:t>
          </a:r>
          <a:r>
            <a:rPr lang="en-US" altLang="zh-CN" sz="2000" kern="1200" dirty="0">
              <a:latin typeface="黑体" panose="02010609060101010101" pitchFamily="49" charset="-122"/>
              <a:ea typeface="黑体" panose="02010609060101010101" pitchFamily="49" charset="-122"/>
            </a:rPr>
            <a:t/>
          </a:r>
          <a:br>
            <a:rPr lang="en-US" altLang="zh-CN" sz="2000" kern="1200" dirty="0">
              <a:latin typeface="黑体" panose="02010609060101010101" pitchFamily="49" charset="-122"/>
              <a:ea typeface="黑体" panose="02010609060101010101" pitchFamily="49" charset="-122"/>
            </a:rPr>
          </a:br>
          <a:r>
            <a:rPr lang="zh-CN" altLang="en-US" sz="2000" kern="1200" dirty="0">
              <a:latin typeface="黑体" panose="02010609060101010101" pitchFamily="49" charset="-122"/>
              <a:ea typeface="黑体" panose="02010609060101010101" pitchFamily="49" charset="-122"/>
            </a:rPr>
            <a:t>家底清楚</a:t>
          </a:r>
        </a:p>
      </dsp:txBody>
      <dsp:txXfrm rot="5400000">
        <a:off x="2556003" y="472759"/>
        <a:ext cx="2376826" cy="1418279"/>
      </dsp:txXfrm>
    </dsp:sp>
    <dsp:sp modelId="{503D2BFB-933D-45BB-A5AF-7BE67B68077B}">
      <dsp:nvSpPr>
        <dsp:cNvPr id="0" name=""/>
        <dsp:cNvSpPr/>
      </dsp:nvSpPr>
      <dsp:spPr>
        <a:xfrm rot="16200000">
          <a:off x="5117605" y="-6514"/>
          <a:ext cx="2363797" cy="2376826"/>
        </a:xfrm>
        <a:prstGeom prst="flowChartManualOperation">
          <a:avLst/>
        </a:prstGeom>
        <a:solidFill>
          <a:schemeClr val="accent2">
            <a:hueOff val="4681519"/>
            <a:satOff val="-5839"/>
            <a:lumOff val="137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0" tIns="0" rIns="127000" bIns="0" numCol="1" spcCol="1270" anchor="t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CN" sz="2000" b="1" kern="1200" dirty="0">
              <a:latin typeface="黑体" panose="02010609060101010101" pitchFamily="49" charset="-122"/>
              <a:ea typeface="黑体" panose="02010609060101010101" pitchFamily="49" charset="-122"/>
            </a:rPr>
            <a:t>3</a:t>
          </a:r>
          <a:endParaRPr lang="zh-CN" altLang="en-US" sz="2000" kern="1200" dirty="0">
            <a:latin typeface="黑体" panose="02010609060101010101" pitchFamily="49" charset="-122"/>
            <a:ea typeface="黑体" panose="02010609060101010101" pitchFamily="49" charset="-122"/>
          </a:endParaRP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CN" altLang="en-US" sz="2000" kern="1200" dirty="0">
              <a:latin typeface="黑体" panose="02010609060101010101" pitchFamily="49" charset="-122"/>
              <a:ea typeface="黑体" panose="02010609060101010101" pitchFamily="49" charset="-122"/>
            </a:rPr>
            <a:t>类群生物资源</a:t>
          </a:r>
          <a:r>
            <a:rPr lang="en-US" altLang="zh-CN" sz="2000" kern="1200" dirty="0">
              <a:latin typeface="黑体" panose="02010609060101010101" pitchFamily="49" charset="-122"/>
              <a:ea typeface="黑体" panose="02010609060101010101" pitchFamily="49" charset="-122"/>
            </a:rPr>
            <a:t/>
          </a:r>
          <a:br>
            <a:rPr lang="en-US" altLang="zh-CN" sz="2000" kern="1200" dirty="0">
              <a:latin typeface="黑体" panose="02010609060101010101" pitchFamily="49" charset="-122"/>
              <a:ea typeface="黑体" panose="02010609060101010101" pitchFamily="49" charset="-122"/>
            </a:rPr>
          </a:br>
          <a:r>
            <a:rPr lang="zh-CN" altLang="en-US" sz="2000" kern="1200" dirty="0">
              <a:latin typeface="黑体" panose="02010609060101010101" pitchFamily="49" charset="-122"/>
              <a:ea typeface="黑体" panose="02010609060101010101" pitchFamily="49" charset="-122"/>
            </a:rPr>
            <a:t>家底清楚</a:t>
          </a:r>
        </a:p>
      </dsp:txBody>
      <dsp:txXfrm rot="5400000">
        <a:off x="5111091" y="472759"/>
        <a:ext cx="2376826" cy="1418279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7871386-AE58-4AD3-96F2-110822E3CAC8}">
      <dsp:nvSpPr>
        <dsp:cNvPr id="0" name=""/>
        <dsp:cNvSpPr/>
      </dsp:nvSpPr>
      <dsp:spPr>
        <a:xfrm>
          <a:off x="0" y="0"/>
          <a:ext cx="3559944" cy="3559944"/>
        </a:xfrm>
        <a:prstGeom prst="pie">
          <a:avLst>
            <a:gd name="adj1" fmla="val 5400000"/>
            <a:gd name="adj2" fmla="val 1620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01C11C7-3987-468B-A832-2418EF47F1EB}">
      <dsp:nvSpPr>
        <dsp:cNvPr id="0" name=""/>
        <dsp:cNvSpPr/>
      </dsp:nvSpPr>
      <dsp:spPr>
        <a:xfrm>
          <a:off x="1779972" y="0"/>
          <a:ext cx="5881401" cy="3559944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2800" kern="1200" dirty="0">
              <a:latin typeface="黑体" panose="02010609060101010101" pitchFamily="49" charset="-122"/>
              <a:ea typeface="黑体" panose="02010609060101010101" pitchFamily="49" charset="-122"/>
            </a:rPr>
            <a:t>（一）动植物分类研究</a:t>
          </a:r>
        </a:p>
      </dsp:txBody>
      <dsp:txXfrm>
        <a:off x="1779972" y="0"/>
        <a:ext cx="5881401" cy="1690973"/>
      </dsp:txXfrm>
    </dsp:sp>
    <dsp:sp modelId="{F4F41F21-13BD-44D7-AE4E-04FE3C53B614}">
      <dsp:nvSpPr>
        <dsp:cNvPr id="0" name=""/>
        <dsp:cNvSpPr/>
      </dsp:nvSpPr>
      <dsp:spPr>
        <a:xfrm>
          <a:off x="934485" y="1690973"/>
          <a:ext cx="1690973" cy="1690973"/>
        </a:xfrm>
        <a:prstGeom prst="pie">
          <a:avLst>
            <a:gd name="adj1" fmla="val 5400000"/>
            <a:gd name="adj2" fmla="val 16200000"/>
          </a:avLst>
        </a:prstGeom>
        <a:solidFill>
          <a:schemeClr val="accent3">
            <a:hueOff val="11250264"/>
            <a:satOff val="-16880"/>
            <a:lumOff val="-274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9E04AD2-81BE-4E3B-A3BF-0600B2DD5BFD}">
      <dsp:nvSpPr>
        <dsp:cNvPr id="0" name=""/>
        <dsp:cNvSpPr/>
      </dsp:nvSpPr>
      <dsp:spPr>
        <a:xfrm>
          <a:off x="1779972" y="1690973"/>
          <a:ext cx="5881401" cy="1690973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11250264"/>
              <a:satOff val="-16880"/>
              <a:lumOff val="-2745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2800" kern="1200">
              <a:latin typeface="黑体" panose="02010609060101010101" pitchFamily="49" charset="-122"/>
              <a:ea typeface="黑体" panose="02010609060101010101" pitchFamily="49" charset="-122"/>
            </a:rPr>
            <a:t>（二）公共实验室</a:t>
          </a:r>
          <a:endParaRPr lang="zh-CN" altLang="en-US" sz="2800" kern="1200" dirty="0">
            <a:latin typeface="黑体" panose="02010609060101010101" pitchFamily="49" charset="-122"/>
            <a:ea typeface="黑体" panose="02010609060101010101" pitchFamily="49" charset="-122"/>
          </a:endParaRPr>
        </a:p>
      </dsp:txBody>
      <dsp:txXfrm>
        <a:off x="1779972" y="1690973"/>
        <a:ext cx="5881401" cy="169097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equation2">
  <dgm:title val=""/>
  <dgm:desc val=""/>
  <dgm:catLst>
    <dgm:cat type="relationship" pri="18000"/>
    <dgm:cat type="process" pri="26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>
          <dgm:param type="linDir" val="fromL"/>
          <dgm:param type="fallback" val="2D"/>
        </dgm:alg>
      </dgm:if>
      <dgm:else name="Name3">
        <dgm:alg type="lin">
          <dgm:param type="linDir" val="fromR"/>
          <dgm:param type="fallback" val="2D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ch" ptType="node" func="cnt" op="gte" val="3">
        <dgm:constrLst>
          <dgm:constr type="h" for="des" forName="node" refType="w" fact="0.5"/>
          <dgm:constr type="w" for="ch" forName="lastNode" refType="w"/>
          <dgm:constr type="w" for="des" forName="node" refType="h" refFor="des" refForName="node"/>
          <dgm:constr type="w" for="ch" forName="sibTransLast" refType="h" refFor="des" refForName="node" fact="0.6"/>
          <dgm:constr type="h" for="des" forName="sibTrans" refType="h" refFor="des" refForName="node" op="equ" fact="0.58"/>
          <dgm:constr type="w" for="des" forName="sibTrans" refType="h" refFor="des" refForName="sibTrans" op="equ"/>
          <dgm:constr type="primFontSz" for="ch" forName="lastNode" op="equ" val="65"/>
          <dgm:constr type="primFontSz" for="des" forName="node" op="equ" val="65"/>
          <dgm:constr type="primFontSz" for="des" forName="sibTrans" val="55"/>
          <dgm:constr type="primFontSz" for="des" forName="sibTrans" refType="primFontSz" refFor="des" refForName="node" op="lte" fact="0.8"/>
          <dgm:constr type="primFontSz" for="des" forName="connectorText" refType="primFontSz" refFor="des" refForName="node" op="lte" fact="0.8"/>
          <dgm:constr type="primFontSz" for="des" forName="connectorText" refType="primFontSz" refFor="des" refForName="sibTrans" op="equ"/>
          <dgm:constr type="h" for="des" forName="spacerT" refType="h" refFor="des" refForName="sibTrans" fact="0.14"/>
          <dgm:constr type="h" for="des" forName="spacerB" refType="h" refFor="des" refForName="sibTrans" fact="0.14"/>
        </dgm:constrLst>
      </dgm:if>
      <dgm:else name="Name6">
        <dgm:constrLst>
          <dgm:constr type="h" for="des" forName="node" refType="w"/>
          <dgm:constr type="w" for="ch" forName="lastNode" refType="w"/>
          <dgm:constr type="w" for="des" forName="node" refType="h" refFor="des" refForName="node"/>
          <dgm:constr type="w" for="ch" forName="sibTransLast" refType="h" refFor="des" refForName="node" fact="0.6"/>
          <dgm:constr type="h" for="des" forName="sibTrans" refType="h" refFor="des" refForName="node" op="equ" fact="0.58"/>
          <dgm:constr type="w" for="des" forName="sibTrans" refType="h" refFor="des" refForName="sibTrans" op="equ"/>
          <dgm:constr type="primFontSz" for="des" forName="node" val="65"/>
          <dgm:constr type="primFontSz" for="ch" forName="lastNode" refType="primFontSz" refFor="des" refForName="node" op="equ"/>
          <dgm:constr type="primFontSz" for="des" forName="sibTrans" val="55"/>
          <dgm:constr type="primFontSz" for="des" forName="connectorText" refType="primFontSz" refFor="des" refForName="node" op="lte" fact="0.8"/>
          <dgm:constr type="primFontSz" for="des" forName="connectorText" refType="primFontSz" refFor="des" refForName="sibTrans" op="equ"/>
          <dgm:constr type="h" for="des" forName="spacerT" refType="h" refFor="des" refForName="sibTrans" fact="0.14"/>
          <dgm:constr type="h" for="des" forName="spacerB" refType="h" refFor="des" refForName="sibTrans" fact="0.14"/>
        </dgm:constrLst>
      </dgm:else>
    </dgm:choose>
    <dgm:ruleLst/>
    <dgm:choose name="Name7">
      <dgm:if name="Name8" axis="ch" ptType="node" func="cnt" op="gte" val="1">
        <dgm:layoutNode name="vNodes">
          <dgm:alg type="lin">
            <dgm:param type="linDir" val="fromT"/>
            <dgm:param type="fallback" val="2D"/>
          </dgm:alg>
          <dgm:shape xmlns:r="http://schemas.openxmlformats.org/officeDocument/2006/relationships" r:blip="">
            <dgm:adjLst/>
          </dgm:shape>
          <dgm:presOf/>
          <dgm:constrLst/>
          <dgm:ruleLst/>
          <dgm:forEach name="Name9" axis="ch" ptType="node">
            <dgm:choose name="Name10">
              <dgm:if name="Name11" axis="self" func="revPos" op="neq" val="1">
                <dgm:layoutNode name="node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  <dgm:choose name="Name12">
                  <dgm:if name="Name13" axis="self" ptType="node" func="revPos" op="gt" val="2">
                    <dgm:forEach name="sibTransForEach" axis="followSib" ptType="sibTrans" cnt="1">
                      <dgm:layoutNode name="spacerT">
                        <dgm:alg type="sp"/>
                        <dgm:shape xmlns:r="http://schemas.openxmlformats.org/officeDocument/2006/relationships" r:blip="">
                          <dgm:adjLst/>
                        </dgm:shape>
                        <dgm:presOf axis="self"/>
                        <dgm:constrLst/>
                        <dgm:ruleLst/>
                      </dgm:layoutNode>
                      <dgm:layoutNode name="sibTrans">
                        <dgm:alg type="tx"/>
                        <dgm:shape xmlns:r="http://schemas.openxmlformats.org/officeDocument/2006/relationships" type="mathPlus" r:blip="">
                          <dgm:adjLst/>
                        </dgm:shape>
                        <dgm:presOf axis="self"/>
                        <dgm:constrLst>
                          <dgm:constr type="h" refType="w"/>
                          <dgm:constr type="lMarg"/>
                          <dgm:constr type="rMarg"/>
                          <dgm:constr type="tMarg"/>
                          <dgm:constr type="bMarg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spacerB">
                        <dgm:alg type="sp"/>
                        <dgm:shape xmlns:r="http://schemas.openxmlformats.org/officeDocument/2006/relationships" r:blip="">
                          <dgm:adjLst/>
                        </dgm:shape>
                        <dgm:presOf axis="self"/>
                        <dgm:constrLst/>
                        <dgm:ruleLst/>
                      </dgm:layoutNode>
                    </dgm:forEach>
                  </dgm:if>
                  <dgm:else name="Name14"/>
                </dgm:choose>
              </dgm:if>
              <dgm:else name="Name15"/>
            </dgm:choose>
          </dgm:forEach>
        </dgm:layoutNode>
        <dgm:choose name="Name16">
          <dgm:if name="Name17" axis="ch" ptType="node" func="cnt" op="gt" val="1">
            <dgm:layoutNode name="sibTransLast">
              <dgm:alg type="conn">
                <dgm:param type="begPts" val="auto"/>
                <dgm:param type="endPts" val="auto"/>
                <dgm:param type="srcNode" val="vNodes"/>
                <dgm:param type="dstNode" val="lastNode"/>
              </dgm:alg>
              <dgm:shape xmlns:r="http://schemas.openxmlformats.org/officeDocument/2006/relationships" type="conn" r:blip="">
                <dgm:adjLst/>
              </dgm:shape>
              <dgm:presOf axis="ch" ptType="sibTrans" st="-1" cnt="1"/>
              <dgm:constrLst>
                <dgm:constr type="h" refType="w" fact="0.62"/>
                <dgm:constr type="connDist"/>
                <dgm:constr type="begPad" refType="connDist" fact="0.25"/>
                <dgm:constr type="endPad" refType="connDist" fact="0.22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ch desOrSelf" ptType="sibTrans sibTrans" st="-1 1" cnt="1 0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if>
          <dgm:else name="Name18"/>
        </dgm:choose>
        <dgm:layoutNode name="lastNode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ellipse" r:blip="">
            <dgm:adjLst/>
          </dgm:shape>
          <dgm:presOf axis="ch desOrSelf" ptType="node node" st="-1 1" cnt="1 0"/>
          <dgm:constrLst>
            <dgm:constr type="h" refType="w"/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</dgm:if>
      <dgm:else name="Name19"/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arrow6">
  <dgm:title val=""/>
  <dgm:desc val=""/>
  <dgm:catLst>
    <dgm:cat type="relationship" pri="4000"/>
    <dgm:cat type="process" pri="2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clrData>
  <dgm:layoutNode name="compositeShape">
    <dgm:varLst>
      <dgm:chMax val="2"/>
      <dgm:dir/>
      <dgm:resizeHandles val="exact"/>
    </dgm:varLst>
    <dgm:alg type="composite">
      <dgm:param type="horzAlign" val="ctr"/>
      <dgm:param type="vertAlign" val="mid"/>
      <dgm:param type="ar" val="2.5"/>
    </dgm:alg>
    <dgm:shape xmlns:r="http://schemas.openxmlformats.org/officeDocument/2006/relationships" r:blip="">
      <dgm:adjLst/>
    </dgm:shape>
    <dgm:presOf/>
    <dgm:constrLst>
      <dgm:constr type="primFontSz" for="des" ptType="node" op="equ"/>
      <dgm:constr type="w" for="ch" forName="ribbon" refType="h" refFor="ch" refForName="ribbon" fact="2.5"/>
      <dgm:constr type="h" for="ch" forName="leftArrowText" refType="h" fact="0.49"/>
      <dgm:constr type="ctrY" for="ch" forName="leftArrowText" refType="ctrY" refFor="ch" refForName="ribbon"/>
      <dgm:constr type="ctrYOff" for="ch" forName="leftArrowText" refType="h" refFor="ch" refForName="ribbon" fact="-0.08"/>
      <dgm:constr type="l" for="ch" forName="leftArrowText" refType="w" refFor="ch" refForName="ribbon" fact="0.12"/>
      <dgm:constr type="r" for="ch" forName="leftArrowText" refType="w" refFor="ch" refForName="ribbon" fact="0.45"/>
      <dgm:constr type="h" for="ch" forName="rightArrowText" refType="h" fact="0.49"/>
      <dgm:constr type="ctrY" for="ch" forName="rightArrowText" refType="ctrY" refFor="ch" refForName="ribbon"/>
      <dgm:constr type="ctrYOff" for="ch" forName="rightArrowText" refType="h" refFor="ch" refForName="ribbon" fact="0.08"/>
      <dgm:constr type="l" for="ch" forName="rightArrowText" refType="w" refFor="ch" refForName="ribbon" fact="0.5"/>
      <dgm:constr type="r" for="ch" forName="rightArrowText" refType="w" refFor="ch" refForName="ribbon" fact="0.89"/>
    </dgm:constrLst>
    <dgm:ruleLst/>
    <dgm:choose name="Name0">
      <dgm:if name="Name1" axis="ch" ptType="node" func="cnt" op="gte" val="1">
        <dgm:layoutNode name="ribbon" styleLbl="node1">
          <dgm:alg type="sp"/>
          <dgm:shape xmlns:r="http://schemas.openxmlformats.org/officeDocument/2006/relationships" type="leftRightRibbon" r:blip="">
            <dgm:adjLst/>
          </dgm:shape>
          <dgm:presOf/>
          <dgm:constrLst/>
          <dgm:ruleLst/>
        </dgm:layoutNode>
        <dgm:layoutNode name="leftArrowText" styleLbl="node1">
          <dgm:varLst>
            <dgm:chMax val="0"/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rect" r:blip="" hideGeom="1">
            <dgm:adjLst/>
          </dgm:shape>
          <dgm:choose name="Name2">
            <dgm:if name="Name3" func="var" arg="dir" op="equ" val="norm">
              <dgm:presOf axis="ch desOrSelf" ptType="node node" st="1 1" cnt="1 0"/>
            </dgm:if>
            <dgm:else name="Name4">
              <dgm:presOf axis="ch desOrSelf" ptType="node node" st="2 1" cnt="1 0"/>
            </dgm:else>
          </dgm:choose>
          <dgm:constrLst>
            <dgm:constr type="primFontSz" val="65"/>
            <dgm:constr type="tMarg" refType="primFontSz" fact="0.28"/>
            <dgm:constr type="lMarg"/>
            <dgm:constr type="bMarg" refType="primFontSz" fact="0.3"/>
            <dgm:constr type="rMarg"/>
          </dgm:constrLst>
          <dgm:ruleLst>
            <dgm:rule type="primFontSz" val="5" fact="NaN" max="NaN"/>
          </dgm:ruleLst>
        </dgm:layoutNode>
        <dgm:layoutNode name="rightArrowText" styleLbl="node1">
          <dgm:varLst>
            <dgm:chMax val="0"/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rect" r:blip="" hideGeom="1">
            <dgm:adjLst/>
          </dgm:shape>
          <dgm:choose name="Name5">
            <dgm:if name="Name6" func="var" arg="dir" op="equ" val="norm">
              <dgm:presOf axis="ch desOrSelf" ptType="node node" st="2 1" cnt="1 0"/>
            </dgm:if>
            <dgm:else name="Name7">
              <dgm:presOf axis="ch desOrSelf" ptType="node node" st="1 1" cnt="1 0"/>
            </dgm:else>
          </dgm:choose>
          <dgm:constrLst>
            <dgm:constr type="primFontSz" val="65"/>
            <dgm:constr type="tMarg" refType="primFontSz" fact="0.28"/>
            <dgm:constr type="lMarg"/>
            <dgm:constr type="bMarg" refType="primFontSz" fact="0.3"/>
            <dgm:constr type="rMarg"/>
          </dgm:constrLst>
          <dgm:ruleLst>
            <dgm:rule type="primFontSz" val="5" fact="NaN" max="NaN"/>
          </dgm:ruleLst>
        </dgm:layoutNode>
      </dgm:if>
      <dgm:else name="Name8"/>
    </dgm:choos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arrow6">
  <dgm:title val=""/>
  <dgm:desc val=""/>
  <dgm:catLst>
    <dgm:cat type="relationship" pri="4000"/>
    <dgm:cat type="process" pri="2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clrData>
  <dgm:layoutNode name="compositeShape">
    <dgm:varLst>
      <dgm:chMax val="2"/>
      <dgm:dir/>
      <dgm:resizeHandles val="exact"/>
    </dgm:varLst>
    <dgm:alg type="composite">
      <dgm:param type="horzAlign" val="ctr"/>
      <dgm:param type="vertAlign" val="mid"/>
      <dgm:param type="ar" val="2.5"/>
    </dgm:alg>
    <dgm:shape xmlns:r="http://schemas.openxmlformats.org/officeDocument/2006/relationships" r:blip="">
      <dgm:adjLst/>
    </dgm:shape>
    <dgm:presOf/>
    <dgm:constrLst>
      <dgm:constr type="primFontSz" for="des" ptType="node" op="equ"/>
      <dgm:constr type="w" for="ch" forName="ribbon" refType="h" refFor="ch" refForName="ribbon" fact="2.5"/>
      <dgm:constr type="h" for="ch" forName="leftArrowText" refType="h" fact="0.49"/>
      <dgm:constr type="ctrY" for="ch" forName="leftArrowText" refType="ctrY" refFor="ch" refForName="ribbon"/>
      <dgm:constr type="ctrYOff" for="ch" forName="leftArrowText" refType="h" refFor="ch" refForName="ribbon" fact="-0.08"/>
      <dgm:constr type="l" for="ch" forName="leftArrowText" refType="w" refFor="ch" refForName="ribbon" fact="0.12"/>
      <dgm:constr type="r" for="ch" forName="leftArrowText" refType="w" refFor="ch" refForName="ribbon" fact="0.45"/>
      <dgm:constr type="h" for="ch" forName="rightArrowText" refType="h" fact="0.49"/>
      <dgm:constr type="ctrY" for="ch" forName="rightArrowText" refType="ctrY" refFor="ch" refForName="ribbon"/>
      <dgm:constr type="ctrYOff" for="ch" forName="rightArrowText" refType="h" refFor="ch" refForName="ribbon" fact="0.08"/>
      <dgm:constr type="l" for="ch" forName="rightArrowText" refType="w" refFor="ch" refForName="ribbon" fact="0.5"/>
      <dgm:constr type="r" for="ch" forName="rightArrowText" refType="w" refFor="ch" refForName="ribbon" fact="0.89"/>
    </dgm:constrLst>
    <dgm:ruleLst/>
    <dgm:choose name="Name0">
      <dgm:if name="Name1" axis="ch" ptType="node" func="cnt" op="gte" val="1">
        <dgm:layoutNode name="ribbon" styleLbl="node1">
          <dgm:alg type="sp"/>
          <dgm:shape xmlns:r="http://schemas.openxmlformats.org/officeDocument/2006/relationships" type="leftRightRibbon" r:blip="">
            <dgm:adjLst/>
          </dgm:shape>
          <dgm:presOf/>
          <dgm:constrLst/>
          <dgm:ruleLst/>
        </dgm:layoutNode>
        <dgm:layoutNode name="leftArrowText" styleLbl="node1">
          <dgm:varLst>
            <dgm:chMax val="0"/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rect" r:blip="" hideGeom="1">
            <dgm:adjLst/>
          </dgm:shape>
          <dgm:choose name="Name2">
            <dgm:if name="Name3" func="var" arg="dir" op="equ" val="norm">
              <dgm:presOf axis="ch desOrSelf" ptType="node node" st="1 1" cnt="1 0"/>
            </dgm:if>
            <dgm:else name="Name4">
              <dgm:presOf axis="ch desOrSelf" ptType="node node" st="2 1" cnt="1 0"/>
            </dgm:else>
          </dgm:choose>
          <dgm:constrLst>
            <dgm:constr type="primFontSz" val="65"/>
            <dgm:constr type="tMarg" refType="primFontSz" fact="0.28"/>
            <dgm:constr type="lMarg"/>
            <dgm:constr type="bMarg" refType="primFontSz" fact="0.3"/>
            <dgm:constr type="rMarg"/>
          </dgm:constrLst>
          <dgm:ruleLst>
            <dgm:rule type="primFontSz" val="5" fact="NaN" max="NaN"/>
          </dgm:ruleLst>
        </dgm:layoutNode>
        <dgm:layoutNode name="rightArrowText" styleLbl="node1">
          <dgm:varLst>
            <dgm:chMax val="0"/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rect" r:blip="" hideGeom="1">
            <dgm:adjLst/>
          </dgm:shape>
          <dgm:choose name="Name5">
            <dgm:if name="Name6" func="var" arg="dir" op="equ" val="norm">
              <dgm:presOf axis="ch desOrSelf" ptType="node node" st="2 1" cnt="1 0"/>
            </dgm:if>
            <dgm:else name="Name7">
              <dgm:presOf axis="ch desOrSelf" ptType="node node" st="1 1" cnt="1 0"/>
            </dgm:else>
          </dgm:choose>
          <dgm:constrLst>
            <dgm:constr type="primFontSz" val="65"/>
            <dgm:constr type="tMarg" refType="primFontSz" fact="0.28"/>
            <dgm:constr type="lMarg"/>
            <dgm:constr type="bMarg" refType="primFontSz" fact="0.3"/>
            <dgm:constr type="rMarg"/>
          </dgm:constrLst>
          <dgm:ruleLst>
            <dgm:rule type="primFontSz" val="5" fact="NaN" max="NaN"/>
          </dgm:ruleLst>
        </dgm:layoutNode>
      </dgm:if>
      <dgm:else name="Name8"/>
    </dgm:choos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hList6">
  <dgm:title val=""/>
  <dgm:desc val=""/>
  <dgm:catLst>
    <dgm:cat type="list" pri="1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ptType="node" refType="h"/>
      <dgm:constr type="w" for="ch" ptType="node" refType="w"/>
      <dgm:constr type="primFontSz" for="ch" ptType="node" op="equ"/>
      <dgm:constr type="w" for="ch" forName="sibTrans" refType="w" fact="0.075"/>
    </dgm:constrLst>
    <dgm:ruleLst/>
    <dgm:forEach name="nodesForEach" axis="ch" ptType="node">
      <dgm:layoutNode name="node">
        <dgm:varLst>
          <dgm:bulletEnabled val="1"/>
        </dgm:varLst>
        <dgm:alg type="tx"/>
        <dgm:choose name="Name4">
          <dgm:if name="Name5" func="var" arg="dir" op="equ" val="norm">
            <dgm:shape xmlns:r="http://schemas.openxmlformats.org/officeDocument/2006/relationships" rot="-90" type="flowChartManualOperation" r:blip="">
              <dgm:adjLst/>
            </dgm:shape>
          </dgm:if>
          <dgm:else name="Name6">
            <dgm:shape xmlns:r="http://schemas.openxmlformats.org/officeDocument/2006/relationships" rot="90" type="flowChartManualOperation" r:blip="">
              <dgm:adjLst/>
            </dgm:shape>
          </dgm:else>
        </dgm:choose>
        <dgm:presOf axis="desOrSelf" ptType="node"/>
        <dgm:constrLst>
          <dgm:constr type="primFontSz" val="65"/>
          <dgm:constr type="tMarg"/>
          <dgm:constr type="bMarg"/>
          <dgm:constr type="lMarg" refType="primFontSz" fact="0.5"/>
          <dgm:constr type="rMarg" refType="lMarg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FB965D66-3694-4CE5-86FE-F03230096C5B}" type="datetimeFigureOut">
              <a:rPr lang="zh-CN" altLang="en-US"/>
              <a:pPr>
                <a:defRPr/>
              </a:pPr>
              <a:t>2021/9/23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CN" altLang="en-US" noProof="0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noProof="0"/>
              <a:t>单击此处编辑母版文本样式</a:t>
            </a:r>
          </a:p>
          <a:p>
            <a:pPr lvl="1"/>
            <a:r>
              <a:rPr lang="zh-CN" altLang="en-US" noProof="0"/>
              <a:t>第二级</a:t>
            </a:r>
          </a:p>
          <a:p>
            <a:pPr lvl="2"/>
            <a:r>
              <a:rPr lang="zh-CN" altLang="en-US" noProof="0"/>
              <a:t>第三级</a:t>
            </a:r>
          </a:p>
          <a:p>
            <a:pPr lvl="3"/>
            <a:r>
              <a:rPr lang="zh-CN" altLang="en-US" noProof="0"/>
              <a:t>第四级</a:t>
            </a:r>
          </a:p>
          <a:p>
            <a:pPr lvl="4"/>
            <a:r>
              <a:rPr lang="zh-CN" altLang="en-US" noProof="0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041CC723-988E-4B48-B361-2A9D95597C27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327584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41CC723-988E-4B48-B361-2A9D95597C27}" type="slidenum">
              <a:rPr lang="zh-CN" altLang="en-US" smtClean="0"/>
              <a:pPr>
                <a:defRPr/>
              </a:pPr>
              <a:t>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7551710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幻灯片图像占位符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2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4" name="灯片编号占位符 3"/>
          <p:cNvSpPr txBox="1">
            <a:spLocks noGrp="1"/>
          </p:cNvSpPr>
          <p:nvPr/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</p:spPr>
        <p:txBody>
          <a:bodyPr anchor="b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149ECBE3-9BA6-426D-8744-488CD6FAADE6}" type="slidenum">
              <a:rPr lang="zh-CN" altLang="en-US" sz="1200">
                <a:latin typeface="+mn-lt"/>
                <a:ea typeface="+mn-ea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10</a:t>
            </a:fld>
            <a:endParaRPr lang="zh-CN" altLang="en-US" sz="1200">
              <a:latin typeface="+mn-lt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10767934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幻灯片图像占位符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2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4" name="灯片编号占位符 3"/>
          <p:cNvSpPr txBox="1">
            <a:spLocks noGrp="1"/>
          </p:cNvSpPr>
          <p:nvPr/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</p:spPr>
        <p:txBody>
          <a:bodyPr anchor="b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149ECBE3-9BA6-426D-8744-488CD6FAADE6}" type="slidenum">
              <a:rPr lang="zh-CN" altLang="en-US" sz="1200">
                <a:latin typeface="+mn-lt"/>
                <a:ea typeface="+mn-ea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11</a:t>
            </a:fld>
            <a:endParaRPr lang="zh-CN" altLang="en-US" sz="1200">
              <a:latin typeface="+mn-lt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201472762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幻灯片图像占位符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2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4" name="灯片编号占位符 3"/>
          <p:cNvSpPr txBox="1">
            <a:spLocks noGrp="1"/>
          </p:cNvSpPr>
          <p:nvPr/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</p:spPr>
        <p:txBody>
          <a:bodyPr anchor="b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149ECBE3-9BA6-426D-8744-488CD6FAADE6}" type="slidenum">
              <a:rPr lang="zh-CN" altLang="en-US" sz="1200">
                <a:latin typeface="+mn-lt"/>
                <a:ea typeface="+mn-ea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12</a:t>
            </a:fld>
            <a:endParaRPr lang="zh-CN" altLang="en-US" sz="1200">
              <a:latin typeface="+mn-lt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415290433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幻灯片图像占位符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2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4" name="灯片编号占位符 3"/>
          <p:cNvSpPr txBox="1">
            <a:spLocks noGrp="1"/>
          </p:cNvSpPr>
          <p:nvPr/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</p:spPr>
        <p:txBody>
          <a:bodyPr anchor="b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149ECBE3-9BA6-426D-8744-488CD6FAADE6}" type="slidenum">
              <a:rPr lang="zh-CN" altLang="en-US" sz="1200">
                <a:latin typeface="+mn-lt"/>
                <a:ea typeface="+mn-ea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13</a:t>
            </a:fld>
            <a:endParaRPr lang="zh-CN" altLang="en-US" sz="1200">
              <a:latin typeface="+mn-lt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29173317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幻灯片图像占位符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4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10431E0-2408-4107-AC09-C0EEB363CDE5}" type="slidenum">
              <a:rPr lang="zh-CN" altLang="en-US" smtClean="0"/>
              <a:pPr>
                <a:defRPr/>
              </a:pPr>
              <a:t>14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0099910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幻灯片图像占位符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2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4" name="灯片编号占位符 3"/>
          <p:cNvSpPr txBox="1">
            <a:spLocks noGrp="1"/>
          </p:cNvSpPr>
          <p:nvPr/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</p:spPr>
        <p:txBody>
          <a:bodyPr anchor="b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149ECBE3-9BA6-426D-8744-488CD6FAADE6}" type="slidenum">
              <a:rPr lang="zh-CN" altLang="en-US" sz="1200">
                <a:latin typeface="+mn-lt"/>
                <a:ea typeface="+mn-ea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15</a:t>
            </a:fld>
            <a:endParaRPr lang="zh-CN" altLang="en-US" sz="1200">
              <a:latin typeface="+mn-lt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2056212165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幻灯片图像占位符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2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4" name="灯片编号占位符 3"/>
          <p:cNvSpPr txBox="1">
            <a:spLocks noGrp="1"/>
          </p:cNvSpPr>
          <p:nvPr/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</p:spPr>
        <p:txBody>
          <a:bodyPr anchor="b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149ECBE3-9BA6-426D-8744-488CD6FAADE6}" type="slidenum">
              <a:rPr lang="zh-CN" altLang="en-US" sz="1200">
                <a:latin typeface="+mn-lt"/>
                <a:ea typeface="+mn-ea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16</a:t>
            </a:fld>
            <a:endParaRPr lang="zh-CN" altLang="en-US" sz="1200">
              <a:latin typeface="+mn-lt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2407055238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幻灯片图像占位符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2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4" name="灯片编号占位符 3"/>
          <p:cNvSpPr txBox="1">
            <a:spLocks noGrp="1"/>
          </p:cNvSpPr>
          <p:nvPr/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</p:spPr>
        <p:txBody>
          <a:bodyPr anchor="b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149ECBE3-9BA6-426D-8744-488CD6FAADE6}" type="slidenum">
              <a:rPr lang="zh-CN" altLang="en-US" sz="1200">
                <a:latin typeface="+mn-lt"/>
                <a:ea typeface="+mn-ea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17</a:t>
            </a:fld>
            <a:endParaRPr lang="zh-CN" altLang="en-US" sz="1200">
              <a:latin typeface="+mn-lt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154108133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幻灯片图像占位符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2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4" name="灯片编号占位符 3"/>
          <p:cNvSpPr txBox="1">
            <a:spLocks noGrp="1"/>
          </p:cNvSpPr>
          <p:nvPr/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</p:spPr>
        <p:txBody>
          <a:bodyPr anchor="b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149ECBE3-9BA6-426D-8744-488CD6FAADE6}" type="slidenum">
              <a:rPr lang="zh-CN" altLang="en-US" sz="1200">
                <a:latin typeface="+mn-lt"/>
                <a:ea typeface="+mn-ea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2</a:t>
            </a:fld>
            <a:endParaRPr lang="zh-CN" altLang="en-US" sz="1200">
              <a:latin typeface="+mn-lt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138454461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幻灯片图像占位符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2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4" name="灯片编号占位符 3"/>
          <p:cNvSpPr txBox="1">
            <a:spLocks noGrp="1"/>
          </p:cNvSpPr>
          <p:nvPr/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</p:spPr>
        <p:txBody>
          <a:bodyPr anchor="b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149ECBE3-9BA6-426D-8744-488CD6FAADE6}" type="slidenum">
              <a:rPr lang="zh-CN" altLang="en-US" sz="1200">
                <a:latin typeface="+mn-lt"/>
                <a:ea typeface="+mn-ea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3</a:t>
            </a:fld>
            <a:endParaRPr lang="zh-CN" altLang="en-US" sz="1200">
              <a:latin typeface="+mn-lt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382066444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幻灯片图像占位符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2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4" name="灯片编号占位符 3"/>
          <p:cNvSpPr txBox="1">
            <a:spLocks noGrp="1"/>
          </p:cNvSpPr>
          <p:nvPr/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</p:spPr>
        <p:txBody>
          <a:bodyPr anchor="b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149ECBE3-9BA6-426D-8744-488CD6FAADE6}" type="slidenum">
              <a:rPr lang="zh-CN" altLang="en-US" sz="1200">
                <a:latin typeface="+mn-lt"/>
                <a:ea typeface="+mn-ea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4</a:t>
            </a:fld>
            <a:endParaRPr lang="zh-CN" altLang="en-US" sz="1200">
              <a:latin typeface="+mn-lt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188991508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幻灯片图像占位符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2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4" name="灯片编号占位符 3"/>
          <p:cNvSpPr txBox="1">
            <a:spLocks noGrp="1"/>
          </p:cNvSpPr>
          <p:nvPr/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</p:spPr>
        <p:txBody>
          <a:bodyPr anchor="b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149ECBE3-9BA6-426D-8744-488CD6FAADE6}" type="slidenum">
              <a:rPr lang="zh-CN" altLang="en-US" sz="1200">
                <a:latin typeface="+mn-lt"/>
                <a:ea typeface="+mn-ea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5</a:t>
            </a:fld>
            <a:endParaRPr lang="zh-CN" altLang="en-US" sz="1200">
              <a:latin typeface="+mn-lt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394895029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幻灯片图像占位符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2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4" name="灯片编号占位符 3"/>
          <p:cNvSpPr txBox="1">
            <a:spLocks noGrp="1"/>
          </p:cNvSpPr>
          <p:nvPr/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</p:spPr>
        <p:txBody>
          <a:bodyPr anchor="b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149ECBE3-9BA6-426D-8744-488CD6FAADE6}" type="slidenum">
              <a:rPr lang="zh-CN" altLang="en-US" sz="1200">
                <a:latin typeface="+mn-lt"/>
                <a:ea typeface="+mn-ea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6</a:t>
            </a:fld>
            <a:endParaRPr lang="zh-CN" altLang="en-US" sz="1200">
              <a:latin typeface="+mn-lt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308797414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幻灯片图像占位符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2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4" name="灯片编号占位符 3"/>
          <p:cNvSpPr txBox="1">
            <a:spLocks noGrp="1"/>
          </p:cNvSpPr>
          <p:nvPr/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</p:spPr>
        <p:txBody>
          <a:bodyPr anchor="b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149ECBE3-9BA6-426D-8744-488CD6FAADE6}" type="slidenum">
              <a:rPr lang="zh-CN" altLang="en-US" sz="1200">
                <a:latin typeface="+mn-lt"/>
                <a:ea typeface="+mn-ea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7</a:t>
            </a:fld>
            <a:endParaRPr lang="zh-CN" altLang="en-US" sz="1200">
              <a:latin typeface="+mn-lt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114961595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幻灯片图像占位符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2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4" name="灯片编号占位符 3"/>
          <p:cNvSpPr txBox="1">
            <a:spLocks noGrp="1"/>
          </p:cNvSpPr>
          <p:nvPr/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</p:spPr>
        <p:txBody>
          <a:bodyPr anchor="b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149ECBE3-9BA6-426D-8744-488CD6FAADE6}" type="slidenum">
              <a:rPr lang="zh-CN" altLang="en-US" sz="1200">
                <a:latin typeface="+mn-lt"/>
                <a:ea typeface="+mn-ea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8</a:t>
            </a:fld>
            <a:endParaRPr lang="zh-CN" altLang="en-US" sz="1200">
              <a:latin typeface="+mn-lt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262125632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幻灯片图像占位符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2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4" name="灯片编号占位符 3"/>
          <p:cNvSpPr txBox="1">
            <a:spLocks noGrp="1"/>
          </p:cNvSpPr>
          <p:nvPr/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</p:spPr>
        <p:txBody>
          <a:bodyPr anchor="b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149ECBE3-9BA6-426D-8744-488CD6FAADE6}" type="slidenum">
              <a:rPr lang="zh-CN" altLang="en-US" sz="1200">
                <a:latin typeface="+mn-lt"/>
                <a:ea typeface="+mn-ea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9</a:t>
            </a:fld>
            <a:endParaRPr lang="zh-CN" altLang="en-US" sz="1200">
              <a:latin typeface="+mn-lt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25094620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842F5B-11EC-461E-AF05-B996B924466D}" type="datetimeFigureOut">
              <a:rPr lang="zh-CN" altLang="en-US"/>
              <a:pPr>
                <a:defRPr/>
              </a:pPr>
              <a:t>2021/9/23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7BB671-4AA0-4087-B7D3-9A4E194DC6F7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E6FDA3-2B31-4E6C-B7C5-CA473E8DCFBD}" type="datetimeFigureOut">
              <a:rPr lang="zh-CN" altLang="en-US"/>
              <a:pPr>
                <a:defRPr/>
              </a:pPr>
              <a:t>2021/9/23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8E397C-B8ED-487C-AFBB-B4F88A22EE56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3AC749-FC43-4915-BFC4-7F884974E99D}" type="datetimeFigureOut">
              <a:rPr lang="zh-CN" altLang="en-US"/>
              <a:pPr>
                <a:defRPr/>
              </a:pPr>
              <a:t>2021/9/23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C1C776-059E-4F3D-8A00-B13BEEE01071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6B5B16-EA5B-4C23-B86F-F1FDF8662DFA}" type="datetimeFigureOut">
              <a:rPr lang="zh-CN" altLang="en-US"/>
              <a:pPr>
                <a:defRPr/>
              </a:pPr>
              <a:t>2021/9/23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DE30BA-4E58-413E-BB69-3858E70611F2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C5419C-5238-4AD6-B884-5A1C11EE003A}" type="datetimeFigureOut">
              <a:rPr lang="zh-CN" altLang="en-US"/>
              <a:pPr>
                <a:defRPr/>
              </a:pPr>
              <a:t>2021/9/23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C34B79-517F-4726-8BAC-6EB8462F2186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484516-2C77-4762-B90C-47C05A6DF53D}" type="datetimeFigureOut">
              <a:rPr lang="zh-CN" altLang="en-US"/>
              <a:pPr>
                <a:defRPr/>
              </a:pPr>
              <a:t>2021/9/23</a:t>
            </a:fld>
            <a:endParaRPr lang="zh-CN" altLang="en-US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4E9D68-5312-4CD9-A793-19CB69116566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ADA53C-358C-4631-9B18-3AB69D04277F}" type="datetimeFigureOut">
              <a:rPr lang="zh-CN" altLang="en-US"/>
              <a:pPr>
                <a:defRPr/>
              </a:pPr>
              <a:t>2021/9/23</a:t>
            </a:fld>
            <a:endParaRPr lang="zh-CN" altLang="en-US"/>
          </a:p>
        </p:txBody>
      </p:sp>
      <p:sp>
        <p:nvSpPr>
          <p:cNvPr id="8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9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693229-E26F-45B9-9B6D-0BCCD8537EA4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4A1DDD-9D1C-4687-87F8-B660791071A5}" type="datetimeFigureOut">
              <a:rPr lang="zh-CN" altLang="en-US"/>
              <a:pPr>
                <a:defRPr/>
              </a:pPr>
              <a:t>2021/9/23</a:t>
            </a:fld>
            <a:endParaRPr lang="zh-CN" altLang="en-US"/>
          </a:p>
        </p:txBody>
      </p:sp>
      <p:sp>
        <p:nvSpPr>
          <p:cNvPr id="4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B7F720-0FA6-4A9A-9512-6FE5918D896B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499C1D-5BA8-47BC-BDAB-B31842FD98B7}" type="datetimeFigureOut">
              <a:rPr lang="zh-CN" altLang="en-US"/>
              <a:pPr>
                <a:defRPr/>
              </a:pPr>
              <a:t>2021/9/23</a:t>
            </a:fld>
            <a:endParaRPr lang="zh-CN" altLang="en-US"/>
          </a:p>
        </p:txBody>
      </p:sp>
      <p:sp>
        <p:nvSpPr>
          <p:cNvPr id="3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4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0802CB-E99C-425E-B2D4-44720326D893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762E85-188C-41B9-AAE6-2D31BD289D17}" type="datetimeFigureOut">
              <a:rPr lang="zh-CN" altLang="en-US"/>
              <a:pPr>
                <a:defRPr/>
              </a:pPr>
              <a:t>2021/9/23</a:t>
            </a:fld>
            <a:endParaRPr lang="zh-CN" altLang="en-US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CDFBFC-51E6-4006-8962-69F8C29AE73C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CN" altLang="en-US" noProof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55652F-3F0A-4346-88C0-85C23E18C2BA}" type="datetimeFigureOut">
              <a:rPr lang="zh-CN" altLang="en-US"/>
              <a:pPr>
                <a:defRPr/>
              </a:pPr>
              <a:t>2021/9/23</a:t>
            </a:fld>
            <a:endParaRPr lang="zh-CN" altLang="en-US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3F167D-E7E8-4993-B528-D3124774E95D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标题占位符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/>
              <a:t>单击此处编辑母版标题样式</a:t>
            </a:r>
          </a:p>
        </p:txBody>
      </p:sp>
      <p:sp>
        <p:nvSpPr>
          <p:cNvPr id="1027" name="文本占位符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C9517423-2B99-4F49-BC3F-C020335AF2B3}" type="datetimeFigureOut">
              <a:rPr lang="zh-CN" altLang="en-US"/>
              <a:pPr>
                <a:defRPr/>
              </a:pPr>
              <a:t>2021/9/23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D7B9386C-D307-4500-921F-D38D52F48A1B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charset="-122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charset="-122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charset="-122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charset="-122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charset="-122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charset="-122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charset="-122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Relationship Id="rId4" Type="http://schemas.openxmlformats.org/officeDocument/2006/relationships/image" Target="../media/image1.jpeg"/></Relationships>
</file>

<file path=ppt/slides/_rels/slide10.xml.rels><?xml version="1.0" encoding="UTF-8" standalone="yes"?>
<Relationships xmlns="http://schemas.openxmlformats.org/package/2006/relationships"><Relationship Id="rId8" Type="http://schemas.microsoft.com/office/2007/relationships/diagramDrawing" Target="../diagrams/drawing8.xml"/><Relationship Id="rId3" Type="http://schemas.openxmlformats.org/officeDocument/2006/relationships/image" Target="../media/image2.jpeg"/><Relationship Id="rId7" Type="http://schemas.openxmlformats.org/officeDocument/2006/relationships/diagramColors" Target="../diagrams/colors8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Relationship Id="rId6" Type="http://schemas.openxmlformats.org/officeDocument/2006/relationships/diagramQuickStyle" Target="../diagrams/quickStyle8.xml"/><Relationship Id="rId5" Type="http://schemas.openxmlformats.org/officeDocument/2006/relationships/diagramLayout" Target="../diagrams/layout8.xml"/><Relationship Id="rId4" Type="http://schemas.openxmlformats.org/officeDocument/2006/relationships/diagramData" Target="../diagrams/data8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8" Type="http://schemas.microsoft.com/office/2007/relationships/diagramDrawing" Target="../diagrams/drawing9.xml"/><Relationship Id="rId3" Type="http://schemas.openxmlformats.org/officeDocument/2006/relationships/image" Target="../media/image2.jpeg"/><Relationship Id="rId7" Type="http://schemas.openxmlformats.org/officeDocument/2006/relationships/diagramColors" Target="../diagrams/colors9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Relationship Id="rId6" Type="http://schemas.openxmlformats.org/officeDocument/2006/relationships/diagramQuickStyle" Target="../diagrams/quickStyle9.xml"/><Relationship Id="rId5" Type="http://schemas.openxmlformats.org/officeDocument/2006/relationships/diagramLayout" Target="../diagrams/layout9.xml"/><Relationship Id="rId4" Type="http://schemas.openxmlformats.org/officeDocument/2006/relationships/diagramData" Target="../diagrams/data9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0.xml"/><Relationship Id="rId3" Type="http://schemas.openxmlformats.org/officeDocument/2006/relationships/image" Target="../media/image2.jpeg"/><Relationship Id="rId7" Type="http://schemas.openxmlformats.org/officeDocument/2006/relationships/diagramColors" Target="../diagrams/colors10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Relationship Id="rId6" Type="http://schemas.openxmlformats.org/officeDocument/2006/relationships/diagramQuickStyle" Target="../diagrams/quickStyle10.xml"/><Relationship Id="rId5" Type="http://schemas.openxmlformats.org/officeDocument/2006/relationships/diagramLayout" Target="../diagrams/layout10.xml"/><Relationship Id="rId4" Type="http://schemas.openxmlformats.org/officeDocument/2006/relationships/diagramData" Target="../diagrams/data10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6.sv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image" Target="../media/image2.jpeg"/><Relationship Id="rId7" Type="http://schemas.openxmlformats.org/officeDocument/2006/relationships/diagramColors" Target="../diagrams/colors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_rels/slide5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.xml"/><Relationship Id="rId3" Type="http://schemas.openxmlformats.org/officeDocument/2006/relationships/image" Target="../media/image2.jpeg"/><Relationship Id="rId7" Type="http://schemas.openxmlformats.org/officeDocument/2006/relationships/diagramColors" Target="../diagrams/colors2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6" Type="http://schemas.openxmlformats.org/officeDocument/2006/relationships/diagramQuickStyle" Target="../diagrams/quickStyle2.xml"/><Relationship Id="rId5" Type="http://schemas.openxmlformats.org/officeDocument/2006/relationships/diagramLayout" Target="../diagrams/layout2.xml"/><Relationship Id="rId4" Type="http://schemas.openxmlformats.org/officeDocument/2006/relationships/diagramData" Target="../diagrams/data2.xml"/></Relationships>
</file>

<file path=ppt/slides/_rels/slide6.xml.rels><?xml version="1.0" encoding="UTF-8" standalone="yes"?>
<Relationships xmlns="http://schemas.openxmlformats.org/package/2006/relationships"><Relationship Id="rId8" Type="http://schemas.microsoft.com/office/2007/relationships/diagramDrawing" Target="../diagrams/drawing3.xml"/><Relationship Id="rId13" Type="http://schemas.microsoft.com/office/2007/relationships/diagramDrawing" Target="../diagrams/drawing4.xml"/><Relationship Id="rId3" Type="http://schemas.openxmlformats.org/officeDocument/2006/relationships/image" Target="../media/image2.jpeg"/><Relationship Id="rId7" Type="http://schemas.openxmlformats.org/officeDocument/2006/relationships/diagramColors" Target="../diagrams/colors3.xml"/><Relationship Id="rId12" Type="http://schemas.openxmlformats.org/officeDocument/2006/relationships/diagramColors" Target="../diagrams/colors4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6" Type="http://schemas.openxmlformats.org/officeDocument/2006/relationships/diagramQuickStyle" Target="../diagrams/quickStyle3.xml"/><Relationship Id="rId11" Type="http://schemas.openxmlformats.org/officeDocument/2006/relationships/diagramQuickStyle" Target="../diagrams/quickStyle4.xml"/><Relationship Id="rId5" Type="http://schemas.openxmlformats.org/officeDocument/2006/relationships/diagramLayout" Target="../diagrams/layout3.xml"/><Relationship Id="rId10" Type="http://schemas.openxmlformats.org/officeDocument/2006/relationships/diagramLayout" Target="../diagrams/layout4.xml"/><Relationship Id="rId4" Type="http://schemas.openxmlformats.org/officeDocument/2006/relationships/diagramData" Target="../diagrams/data3.xml"/><Relationship Id="rId9" Type="http://schemas.openxmlformats.org/officeDocument/2006/relationships/diagramData" Target="../diagrams/data4.xml"/></Relationships>
</file>

<file path=ppt/slides/_rels/slide7.xml.rels><?xml version="1.0" encoding="UTF-8" standalone="yes"?>
<Relationships xmlns="http://schemas.openxmlformats.org/package/2006/relationships"><Relationship Id="rId8" Type="http://schemas.microsoft.com/office/2007/relationships/diagramDrawing" Target="../diagrams/drawing5.xml"/><Relationship Id="rId3" Type="http://schemas.openxmlformats.org/officeDocument/2006/relationships/image" Target="../media/image2.jpeg"/><Relationship Id="rId7" Type="http://schemas.openxmlformats.org/officeDocument/2006/relationships/diagramColors" Target="../diagrams/colors5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6" Type="http://schemas.openxmlformats.org/officeDocument/2006/relationships/diagramQuickStyle" Target="../diagrams/quickStyle5.xml"/><Relationship Id="rId5" Type="http://schemas.openxmlformats.org/officeDocument/2006/relationships/diagramLayout" Target="../diagrams/layout5.xml"/><Relationship Id="rId4" Type="http://schemas.openxmlformats.org/officeDocument/2006/relationships/diagramData" Target="../diagrams/data5.xml"/></Relationships>
</file>

<file path=ppt/slides/_rels/slide8.xml.rels><?xml version="1.0" encoding="UTF-8" standalone="yes"?>
<Relationships xmlns="http://schemas.openxmlformats.org/package/2006/relationships"><Relationship Id="rId8" Type="http://schemas.microsoft.com/office/2007/relationships/diagramDrawing" Target="../diagrams/drawing6.xml"/><Relationship Id="rId3" Type="http://schemas.openxmlformats.org/officeDocument/2006/relationships/image" Target="../media/image2.jpeg"/><Relationship Id="rId7" Type="http://schemas.openxmlformats.org/officeDocument/2006/relationships/diagramColors" Target="../diagrams/colors6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Relationship Id="rId6" Type="http://schemas.openxmlformats.org/officeDocument/2006/relationships/diagramQuickStyle" Target="../diagrams/quickStyle6.xml"/><Relationship Id="rId5" Type="http://schemas.openxmlformats.org/officeDocument/2006/relationships/diagramLayout" Target="../diagrams/layout6.xml"/><Relationship Id="rId4" Type="http://schemas.openxmlformats.org/officeDocument/2006/relationships/diagramData" Target="../diagrams/data6.xml"/></Relationships>
</file>

<file path=ppt/slides/_rels/slide9.xml.rels><?xml version="1.0" encoding="UTF-8" standalone="yes"?>
<Relationships xmlns="http://schemas.openxmlformats.org/package/2006/relationships"><Relationship Id="rId8" Type="http://schemas.microsoft.com/office/2007/relationships/diagramDrawing" Target="../diagrams/drawing7.xml"/><Relationship Id="rId3" Type="http://schemas.openxmlformats.org/officeDocument/2006/relationships/image" Target="../media/image2.jpeg"/><Relationship Id="rId7" Type="http://schemas.openxmlformats.org/officeDocument/2006/relationships/diagramColors" Target="../diagrams/colors7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Relationship Id="rId6" Type="http://schemas.openxmlformats.org/officeDocument/2006/relationships/diagramQuickStyle" Target="../diagrams/quickStyle7.xml"/><Relationship Id="rId5" Type="http://schemas.openxmlformats.org/officeDocument/2006/relationships/diagramLayout" Target="../diagrams/layout7.xml"/><Relationship Id="rId4" Type="http://schemas.openxmlformats.org/officeDocument/2006/relationships/diagramData" Target="../diagrams/data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7" name="图片 13" descr="D:\工作目录\阿酷公司\多样性.jpg多样性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-317" y="318"/>
            <a:ext cx="9143365" cy="68573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矩形 1"/>
          <p:cNvSpPr/>
          <p:nvPr/>
        </p:nvSpPr>
        <p:spPr>
          <a:xfrm>
            <a:off x="0" y="1783075"/>
            <a:ext cx="9144000" cy="2005965"/>
          </a:xfrm>
          <a:prstGeom prst="rect">
            <a:avLst/>
          </a:prstGeom>
          <a:solidFill>
            <a:schemeClr val="bg1">
              <a:alpha val="44000"/>
            </a:schemeClr>
          </a:solidFill>
          <a:effectLst/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6">
              <a:hueOff val="0"/>
              <a:satOff val="0"/>
              <a:lumOff val="0"/>
              <a:alphaOff val="0"/>
            </a:schemeClr>
          </a:fillRef>
          <a:effectRef idx="2">
            <a:schemeClr val="accent6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vert="horz" wrap="square" lIns="84292" tIns="84292" rIns="84292" bIns="84292" numCol="1" spcCol="1270" anchor="ctr" anchorCtr="0" forceAA="0">
            <a:noAutofit/>
          </a:bodyPr>
          <a:lstStyle/>
          <a:p>
            <a:pPr marL="0" indent="0" algn="ctr" defTabSz="8001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endParaRPr lang="zh-CN" altLang="en-US" sz="1800" kern="1200" dirty="0"/>
          </a:p>
        </p:txBody>
      </p:sp>
      <p:sp>
        <p:nvSpPr>
          <p:cNvPr id="14338" name="副标题 16"/>
          <p:cNvSpPr>
            <a:spLocks noGrp="1"/>
          </p:cNvSpPr>
          <p:nvPr>
            <p:ph type="subTitle" idx="1"/>
          </p:nvPr>
        </p:nvSpPr>
        <p:spPr>
          <a:xfrm>
            <a:off x="0" y="2204864"/>
            <a:ext cx="9144000" cy="1584176"/>
          </a:xfrm>
        </p:spPr>
        <p:txBody>
          <a:bodyPr/>
          <a:lstStyle/>
          <a:p>
            <a:r>
              <a:rPr lang="zh-CN" altLang="en-US" sz="5400" b="1" dirty="0">
                <a:ln w="9525">
                  <a:solidFill>
                    <a:schemeClr val="bg1"/>
                  </a:solidFill>
                  <a:prstDash val="solid"/>
                </a:ln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黑体" panose="02010609060101010101" pitchFamily="2" charset="-122"/>
                <a:ea typeface="黑体" panose="02010609060101010101" pitchFamily="2" charset="-122"/>
              </a:rPr>
              <a:t>大监测的概念与应用</a:t>
            </a:r>
            <a:endParaRPr lang="en-US" altLang="zh-CN" sz="5400" b="1" dirty="0">
              <a:ln w="9525">
                <a:solidFill>
                  <a:schemeClr val="bg1"/>
                </a:solidFill>
                <a:prstDash val="solid"/>
              </a:ln>
              <a:gradFill>
                <a:gsLst>
                  <a:gs pos="0">
                    <a:srgbClr val="007BD3"/>
                  </a:gs>
                  <a:gs pos="100000">
                    <a:srgbClr val="034373"/>
                  </a:gs>
                </a:gsLst>
                <a:lin scaled="0"/>
              </a:gra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14339" name="TextBox 3"/>
          <p:cNvSpPr txBox="1">
            <a:spLocks noChangeArrowheads="1"/>
          </p:cNvSpPr>
          <p:nvPr/>
        </p:nvSpPr>
        <p:spPr bwMode="auto">
          <a:xfrm>
            <a:off x="-952" y="5157192"/>
            <a:ext cx="9144000" cy="830997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zh-CN" altLang="en-US" sz="2800" dirty="0">
                <a:ln w="15875" cmpd="sng">
                  <a:noFill/>
                  <a:prstDash val="solid"/>
                </a:ln>
                <a:solidFill>
                  <a:srgbClr val="002060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李迪强 王秀磊 吴劲松  </a:t>
            </a:r>
            <a:endParaRPr lang="en-US" altLang="zh-CN" sz="2800" dirty="0">
              <a:ln w="15875" cmpd="sng">
                <a:noFill/>
                <a:prstDash val="solid"/>
              </a:ln>
              <a:solidFill>
                <a:srgbClr val="002060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  <a:p>
            <a:pPr algn="ctr"/>
            <a:r>
              <a:rPr lang="zh-CN" altLang="en-US" sz="2000" dirty="0">
                <a:ln w="15875" cmpd="sng">
                  <a:noFill/>
                  <a:prstDash val="solid"/>
                </a:ln>
                <a:solidFill>
                  <a:srgbClr val="002060"/>
                </a:solidFill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联系方式：13901186723  wjs811@qq</a:t>
            </a:r>
            <a:r>
              <a:rPr lang="en-US" altLang="zh-CN" sz="2000" dirty="0">
                <a:ln w="15875" cmpd="sng">
                  <a:noFill/>
                  <a:prstDash val="solid"/>
                </a:ln>
                <a:solidFill>
                  <a:srgbClr val="002060"/>
                </a:solidFill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.com</a:t>
            </a:r>
          </a:p>
        </p:txBody>
      </p:sp>
      <p:sp>
        <p:nvSpPr>
          <p:cNvPr id="5" name="圆角矩形 4"/>
          <p:cNvSpPr/>
          <p:nvPr/>
        </p:nvSpPr>
        <p:spPr>
          <a:xfrm>
            <a:off x="2987824" y="4213225"/>
            <a:ext cx="3168351" cy="374650"/>
          </a:xfrm>
          <a:prstGeom prst="roundRect">
            <a:avLst>
              <a:gd name="adj" fmla="val 42583"/>
            </a:avLst>
          </a:prstGeom>
          <a:gradFill>
            <a:gsLst>
              <a:gs pos="0">
                <a:schemeClr val="accent6"/>
              </a:gs>
              <a:gs pos="41000">
                <a:schemeClr val="accent6"/>
              </a:gs>
              <a:gs pos="100000">
                <a:srgbClr val="FAC090"/>
              </a:gs>
            </a:gsLst>
            <a:lin ang="16200000" scaled="0"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vert="horz" wrap="square" lIns="84292" tIns="84292" rIns="84292" bIns="84292" numCol="1" spcCol="1270" anchor="ctr" anchorCtr="0" forceAA="0">
            <a:noAutofit/>
            <a:scene3d>
              <a:camera prst="orthographicFront"/>
              <a:lightRig rig="threePt" dir="t"/>
            </a:scene3d>
          </a:bodyPr>
          <a:lstStyle/>
          <a:p>
            <a:pPr marL="0" indent="0" algn="ctr" defTabSz="8001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endParaRPr lang="zh-CN" altLang="en-US" sz="1800" kern="1200" dirty="0">
              <a:ln/>
              <a:solidFill>
                <a:schemeClr val="bg2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2914326" y="4187765"/>
            <a:ext cx="316835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2000" dirty="0">
                <a:ln/>
                <a:solidFill>
                  <a:schemeClr val="bg1"/>
                </a:solidFill>
                <a:effectLst/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物种库</a:t>
            </a:r>
            <a:r>
              <a:rPr lang="zh-CN" altLang="en-US" sz="2000" dirty="0">
                <a:ln/>
                <a:solidFill>
                  <a:schemeClr val="bg1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 </a:t>
            </a:r>
            <a:r>
              <a:rPr lang="en-US" altLang="zh-CN" sz="2000" dirty="0">
                <a:ln/>
                <a:solidFill>
                  <a:schemeClr val="bg1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www.npadata.cn</a:t>
            </a:r>
            <a:endParaRPr lang="zh-CN" altLang="en-US" sz="2000" dirty="0">
              <a:ln/>
              <a:solidFill>
                <a:schemeClr val="bg1"/>
              </a:solidFill>
              <a:effectLst/>
              <a:latin typeface="黑体" panose="02010609060101010101" pitchFamily="2" charset="-122"/>
              <a:ea typeface="黑体" panose="02010609060101010101" pitchFamily="2" charset="-122"/>
              <a:cs typeface="黑体" panose="02010609060101010101" pitchFamily="2" charset="-122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31497048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7" name="图片 13" descr="timgI4YFWQEW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3" name="AutoShape 23"/>
          <p:cNvSpPr>
            <a:spLocks noChangeArrowheads="1"/>
          </p:cNvSpPr>
          <p:nvPr/>
        </p:nvSpPr>
        <p:spPr bwMode="auto">
          <a:xfrm>
            <a:off x="0" y="0"/>
            <a:ext cx="9144000" cy="836613"/>
          </a:xfrm>
          <a:prstGeom prst="roundRect">
            <a:avLst>
              <a:gd name="adj" fmla="val 0"/>
            </a:avLst>
          </a:prstGeom>
          <a:gradFill rotWithShape="1">
            <a:gsLst>
              <a:gs pos="0">
                <a:srgbClr val="737373"/>
              </a:gs>
              <a:gs pos="50000">
                <a:srgbClr val="F8F8F8"/>
              </a:gs>
              <a:gs pos="100000">
                <a:srgbClr val="737373"/>
              </a:gs>
            </a:gsLst>
            <a:lin ang="2700000" scaled="1"/>
          </a:gradFill>
          <a:ln w="9525">
            <a:noFill/>
            <a:round/>
          </a:ln>
          <a:effectLst>
            <a:outerShdw dist="53882" dir="2700000" algn="ctr" rotWithShape="0">
              <a:srgbClr val="000000">
                <a:alpha val="50000"/>
              </a:srgbClr>
            </a:outerShdw>
          </a:effectLst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>
              <a:latin typeface="黑体" pitchFamily="49" charset="-122"/>
              <a:ea typeface="黑体" pitchFamily="49" charset="-122"/>
            </a:endParaRPr>
          </a:p>
        </p:txBody>
      </p:sp>
      <p:sp>
        <p:nvSpPr>
          <p:cNvPr id="19459" name="TextBox 4"/>
          <p:cNvSpPr txBox="1">
            <a:spLocks noChangeArrowheads="1"/>
          </p:cNvSpPr>
          <p:nvPr/>
        </p:nvSpPr>
        <p:spPr bwMode="auto">
          <a:xfrm>
            <a:off x="0" y="0"/>
            <a:ext cx="91440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zh-CN" altLang="en-US" sz="4000" dirty="0">
                <a:latin typeface="黑体" pitchFamily="49" charset="-122"/>
                <a:ea typeface="黑体" pitchFamily="49" charset="-122"/>
              </a:rPr>
              <a:t>二、生态文明应用</a:t>
            </a:r>
            <a:endParaRPr lang="zh-CN" altLang="zh-CN" sz="4000" dirty="0">
              <a:latin typeface="黑体" pitchFamily="49" charset="-122"/>
              <a:ea typeface="黑体" pitchFamily="49" charset="-122"/>
            </a:endParaRPr>
          </a:p>
        </p:txBody>
      </p:sp>
      <p:sp>
        <p:nvSpPr>
          <p:cNvPr id="6" name="TextBox 70">
            <a:extLst>
              <a:ext uri="{FF2B5EF4-FFF2-40B4-BE49-F238E27FC236}">
                <a16:creationId xmlns:a16="http://schemas.microsoft.com/office/drawing/2014/main" xmlns="" id="{9C5A4073-E242-497E-BF8F-2D91E1606B3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8958" y="1262063"/>
            <a:ext cx="7746084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zh-CN" altLang="en-US" sz="2800" dirty="0">
                <a:solidFill>
                  <a:schemeClr val="bg1"/>
                </a:solidFill>
                <a:latin typeface="黑体" pitchFamily="49" charset="-122"/>
                <a:ea typeface="黑体" pitchFamily="49" charset="-122"/>
              </a:rPr>
              <a:t>（二）“家底清楚”行动计划</a:t>
            </a:r>
          </a:p>
        </p:txBody>
      </p:sp>
      <p:graphicFrame>
        <p:nvGraphicFramePr>
          <p:cNvPr id="2" name="图示 1">
            <a:extLst>
              <a:ext uri="{FF2B5EF4-FFF2-40B4-BE49-F238E27FC236}">
                <a16:creationId xmlns:a16="http://schemas.microsoft.com/office/drawing/2014/main" xmlns="" id="{6C1734CE-1435-4842-BFD0-0C62F234199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920573059"/>
              </p:ext>
            </p:extLst>
          </p:nvPr>
        </p:nvGraphicFramePr>
        <p:xfrm>
          <a:off x="827584" y="2708921"/>
          <a:ext cx="7488832" cy="236379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3" name="矩形 2">
            <a:extLst>
              <a:ext uri="{FF2B5EF4-FFF2-40B4-BE49-F238E27FC236}">
                <a16:creationId xmlns:a16="http://schemas.microsoft.com/office/drawing/2014/main" xmlns="" id="{C9ABF336-B8AB-4629-B126-B90DC6882C6A}"/>
              </a:ext>
            </a:extLst>
          </p:cNvPr>
          <p:cNvSpPr/>
          <p:nvPr/>
        </p:nvSpPr>
        <p:spPr>
          <a:xfrm>
            <a:off x="827584" y="5805264"/>
            <a:ext cx="7488832" cy="432048"/>
          </a:xfrm>
          <a:prstGeom prst="rect">
            <a:avLst/>
          </a:prstGeom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6">
              <a:hueOff val="0"/>
              <a:satOff val="0"/>
              <a:lumOff val="0"/>
              <a:alphaOff val="0"/>
            </a:schemeClr>
          </a:fillRef>
          <a:effectRef idx="2">
            <a:schemeClr val="accent6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84292" tIns="84292" rIns="84292" bIns="84292" numCol="1" spcCol="1270" rtlCol="0" anchor="ctr" anchorCtr="0">
            <a:noAutofit/>
          </a:bodyPr>
          <a:lstStyle/>
          <a:p>
            <a:pPr marL="0" indent="0" algn="ctr" defTabSz="8001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zh-CN" altLang="en-US" sz="1600" kern="1200" dirty="0">
                <a:latin typeface="黑体" panose="02010609060101010101" pitchFamily="49" charset="-122"/>
                <a:ea typeface="黑体" panose="02010609060101010101" pitchFamily="49" charset="-122"/>
              </a:rPr>
              <a:t>按</a:t>
            </a:r>
            <a:r>
              <a:rPr lang="en-US" altLang="zh-CN" sz="1600" kern="1200" dirty="0">
                <a:latin typeface="黑体" panose="02010609060101010101" pitchFamily="49" charset="-122"/>
                <a:ea typeface="黑体" panose="02010609060101010101" pitchFamily="49" charset="-122"/>
              </a:rPr>
              <a:t>《</a:t>
            </a:r>
            <a:r>
              <a:rPr lang="zh-CN" altLang="en-US" sz="1600" kern="1200" dirty="0">
                <a:latin typeface="黑体" panose="02010609060101010101" pitchFamily="49" charset="-122"/>
                <a:ea typeface="黑体" panose="02010609060101010101" pitchFamily="49" charset="-122"/>
              </a:rPr>
              <a:t>生物多样性公约</a:t>
            </a:r>
            <a:r>
              <a:rPr lang="en-US" altLang="zh-CN" sz="1600" kern="1200" dirty="0">
                <a:latin typeface="黑体" panose="02010609060101010101" pitchFamily="49" charset="-122"/>
                <a:ea typeface="黑体" panose="02010609060101010101" pitchFamily="49" charset="-122"/>
              </a:rPr>
              <a:t>》</a:t>
            </a:r>
            <a:r>
              <a:rPr lang="zh-CN" altLang="en-US" sz="1600" kern="1200" dirty="0">
                <a:latin typeface="黑体" panose="02010609060101010101" pitchFamily="49" charset="-122"/>
                <a:ea typeface="黑体" panose="02010609060101010101" pitchFamily="49" charset="-122"/>
              </a:rPr>
              <a:t>要求编目造册，提供动物、植物和菌物的数量及完整列表。</a:t>
            </a:r>
          </a:p>
        </p:txBody>
      </p:sp>
    </p:spTree>
    <p:extLst>
      <p:ext uri="{BB962C8B-B14F-4D97-AF65-F5344CB8AC3E}">
        <p14:creationId xmlns:p14="http://schemas.microsoft.com/office/powerpoint/2010/main" val="36723743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7" name="图片 13" descr="timgI4YFWQEW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3" name="AutoShape 23"/>
          <p:cNvSpPr>
            <a:spLocks noChangeArrowheads="1"/>
          </p:cNvSpPr>
          <p:nvPr/>
        </p:nvSpPr>
        <p:spPr bwMode="auto">
          <a:xfrm>
            <a:off x="0" y="0"/>
            <a:ext cx="9144000" cy="836613"/>
          </a:xfrm>
          <a:prstGeom prst="roundRect">
            <a:avLst>
              <a:gd name="adj" fmla="val 0"/>
            </a:avLst>
          </a:prstGeom>
          <a:gradFill rotWithShape="1">
            <a:gsLst>
              <a:gs pos="0">
                <a:srgbClr val="737373"/>
              </a:gs>
              <a:gs pos="50000">
                <a:srgbClr val="F8F8F8"/>
              </a:gs>
              <a:gs pos="100000">
                <a:srgbClr val="737373"/>
              </a:gs>
            </a:gsLst>
            <a:lin ang="2700000" scaled="1"/>
          </a:gradFill>
          <a:ln w="9525">
            <a:noFill/>
            <a:round/>
          </a:ln>
          <a:effectLst>
            <a:outerShdw dist="53882" dir="2700000" algn="ctr" rotWithShape="0">
              <a:srgbClr val="000000">
                <a:alpha val="50000"/>
              </a:srgbClr>
            </a:outerShdw>
          </a:effectLst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>
              <a:latin typeface="黑体" pitchFamily="49" charset="-122"/>
              <a:ea typeface="黑体" pitchFamily="49" charset="-122"/>
            </a:endParaRPr>
          </a:p>
        </p:txBody>
      </p:sp>
      <p:sp>
        <p:nvSpPr>
          <p:cNvPr id="19459" name="TextBox 4"/>
          <p:cNvSpPr txBox="1">
            <a:spLocks noChangeArrowheads="1"/>
          </p:cNvSpPr>
          <p:nvPr/>
        </p:nvSpPr>
        <p:spPr bwMode="auto">
          <a:xfrm>
            <a:off x="0" y="0"/>
            <a:ext cx="91440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zh-CN" altLang="en-US" sz="4000" dirty="0">
                <a:latin typeface="黑体" pitchFamily="49" charset="-122"/>
                <a:ea typeface="黑体" pitchFamily="49" charset="-122"/>
              </a:rPr>
              <a:t>二、生态文明应用</a:t>
            </a:r>
            <a:endParaRPr lang="zh-CN" altLang="zh-CN" sz="4000" dirty="0">
              <a:latin typeface="黑体" pitchFamily="49" charset="-122"/>
              <a:ea typeface="黑体" pitchFamily="49" charset="-122"/>
            </a:endParaRPr>
          </a:p>
        </p:txBody>
      </p:sp>
      <p:sp>
        <p:nvSpPr>
          <p:cNvPr id="6" name="TextBox 70">
            <a:extLst>
              <a:ext uri="{FF2B5EF4-FFF2-40B4-BE49-F238E27FC236}">
                <a16:creationId xmlns:a16="http://schemas.microsoft.com/office/drawing/2014/main" xmlns="" id="{9C5A4073-E242-497E-BF8F-2D91E1606B3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8958" y="1262063"/>
            <a:ext cx="7746084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zh-CN" altLang="en-US" sz="2800" dirty="0">
                <a:solidFill>
                  <a:schemeClr val="bg1"/>
                </a:solidFill>
                <a:latin typeface="黑体" pitchFamily="49" charset="-122"/>
                <a:ea typeface="黑体" pitchFamily="49" charset="-122"/>
              </a:rPr>
              <a:t>（三）“物种互联”行动计划</a:t>
            </a:r>
          </a:p>
        </p:txBody>
      </p:sp>
      <p:sp>
        <p:nvSpPr>
          <p:cNvPr id="4" name="矩形 3">
            <a:extLst>
              <a:ext uri="{FF2B5EF4-FFF2-40B4-BE49-F238E27FC236}">
                <a16:creationId xmlns:a16="http://schemas.microsoft.com/office/drawing/2014/main" xmlns="" id="{CB201CFA-674D-4DFD-BF20-7D244A8D5003}"/>
              </a:ext>
            </a:extLst>
          </p:cNvPr>
          <p:cNvSpPr/>
          <p:nvPr/>
        </p:nvSpPr>
        <p:spPr>
          <a:xfrm>
            <a:off x="827584" y="3789040"/>
            <a:ext cx="2520280" cy="1806897"/>
          </a:xfrm>
          <a:prstGeom prst="rect">
            <a:avLst/>
          </a:prstGeom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6">
              <a:hueOff val="0"/>
              <a:satOff val="0"/>
              <a:lumOff val="0"/>
              <a:alphaOff val="0"/>
            </a:schemeClr>
          </a:fillRef>
          <a:effectRef idx="2">
            <a:schemeClr val="accent6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84292" tIns="84292" rIns="84292" bIns="84292" numCol="1" spcCol="1270" rtlCol="0" anchor="ctr" anchorCtr="0">
            <a:noAutofit/>
          </a:bodyPr>
          <a:lstStyle/>
          <a:p>
            <a:pPr marL="0" indent="0" algn="ctr" defTabSz="8001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zh-CN" altLang="en-US" sz="3200" kern="1200" dirty="0">
                <a:latin typeface="黑体" panose="02010609060101010101" pitchFamily="49" charset="-122"/>
                <a:ea typeface="黑体" panose="02010609060101010101" pitchFamily="49" charset="-122"/>
              </a:rPr>
              <a:t>物种宣教馆</a:t>
            </a:r>
          </a:p>
        </p:txBody>
      </p:sp>
      <p:sp>
        <p:nvSpPr>
          <p:cNvPr id="5" name="矩形 4">
            <a:extLst>
              <a:ext uri="{FF2B5EF4-FFF2-40B4-BE49-F238E27FC236}">
                <a16:creationId xmlns:a16="http://schemas.microsoft.com/office/drawing/2014/main" xmlns="" id="{330D6656-1657-4F79-A23E-6A5E5B15421C}"/>
              </a:ext>
            </a:extLst>
          </p:cNvPr>
          <p:cNvSpPr/>
          <p:nvPr/>
        </p:nvSpPr>
        <p:spPr>
          <a:xfrm>
            <a:off x="5374331" y="2746010"/>
            <a:ext cx="2366021" cy="1296144"/>
          </a:xfrm>
          <a:prstGeom prst="rect">
            <a:avLst/>
          </a:prstGeom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6">
              <a:hueOff val="0"/>
              <a:satOff val="0"/>
              <a:lumOff val="0"/>
              <a:alphaOff val="0"/>
            </a:schemeClr>
          </a:fillRef>
          <a:effectRef idx="2">
            <a:schemeClr val="accent6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84292" tIns="84292" rIns="84292" bIns="84292" numCol="1" spcCol="1270" rtlCol="0" anchor="ctr" anchorCtr="0">
            <a:noAutofit/>
          </a:bodyPr>
          <a:lstStyle/>
          <a:p>
            <a:pPr marL="0" indent="0" algn="ctr" defTabSz="8001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zh-CN" altLang="en-US" sz="2400" kern="1200" dirty="0">
                <a:latin typeface="黑体" panose="02010609060101010101" pitchFamily="49" charset="-122"/>
                <a:ea typeface="黑体" panose="02010609060101010101" pitchFamily="49" charset="-122"/>
              </a:rPr>
              <a:t>物种学堂</a:t>
            </a:r>
            <a:r>
              <a:rPr lang="en-US" altLang="zh-CN" sz="2400" kern="1200" dirty="0">
                <a:latin typeface="黑体" panose="02010609060101010101" pitchFamily="49" charset="-122"/>
                <a:ea typeface="黑体" panose="02010609060101010101" pitchFamily="49" charset="-122"/>
              </a:rPr>
              <a:t>APP</a:t>
            </a:r>
            <a:endParaRPr lang="zh-CN" altLang="en-US" sz="2400" kern="1200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9" name="矩形 8">
            <a:extLst>
              <a:ext uri="{FF2B5EF4-FFF2-40B4-BE49-F238E27FC236}">
                <a16:creationId xmlns:a16="http://schemas.microsoft.com/office/drawing/2014/main" xmlns="" id="{30FB8B63-9B8F-41CF-A6DE-FBAF2EE276F4}"/>
              </a:ext>
            </a:extLst>
          </p:cNvPr>
          <p:cNvSpPr/>
          <p:nvPr/>
        </p:nvSpPr>
        <p:spPr>
          <a:xfrm>
            <a:off x="5341192" y="5002881"/>
            <a:ext cx="2399160" cy="1296144"/>
          </a:xfrm>
          <a:prstGeom prst="rect">
            <a:avLst/>
          </a:prstGeom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6">
              <a:hueOff val="0"/>
              <a:satOff val="0"/>
              <a:lumOff val="0"/>
              <a:alphaOff val="0"/>
            </a:schemeClr>
          </a:fillRef>
          <a:effectRef idx="2">
            <a:schemeClr val="accent6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84292" tIns="84292" rIns="84292" bIns="84292" numCol="1" spcCol="1270" rtlCol="0" anchor="ctr" anchorCtr="0">
            <a:noAutofit/>
          </a:bodyPr>
          <a:lstStyle/>
          <a:p>
            <a:pPr marL="0" indent="0" algn="ctr" defTabSz="8001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zh-CN" altLang="en-US" sz="2400" kern="1200" dirty="0">
                <a:latin typeface="黑体" panose="02010609060101010101" pitchFamily="49" charset="-122"/>
                <a:ea typeface="黑体" panose="02010609060101010101" pitchFamily="49" charset="-122"/>
              </a:rPr>
              <a:t>物种标牌二维码</a:t>
            </a:r>
          </a:p>
        </p:txBody>
      </p:sp>
      <p:sp>
        <p:nvSpPr>
          <p:cNvPr id="10" name="箭头: 右 9">
            <a:extLst>
              <a:ext uri="{FF2B5EF4-FFF2-40B4-BE49-F238E27FC236}">
                <a16:creationId xmlns:a16="http://schemas.microsoft.com/office/drawing/2014/main" xmlns="" id="{74622B73-66D9-4122-B947-9A98E0906489}"/>
              </a:ext>
            </a:extLst>
          </p:cNvPr>
          <p:cNvSpPr/>
          <p:nvPr/>
        </p:nvSpPr>
        <p:spPr>
          <a:xfrm rot="20289245">
            <a:off x="3802808" y="3429000"/>
            <a:ext cx="841200" cy="613154"/>
          </a:xfrm>
          <a:prstGeom prst="rightArrow">
            <a:avLst/>
          </a:prstGeom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6">
              <a:hueOff val="0"/>
              <a:satOff val="0"/>
              <a:lumOff val="0"/>
              <a:alphaOff val="0"/>
            </a:schemeClr>
          </a:fillRef>
          <a:effectRef idx="2">
            <a:schemeClr val="accent6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84292" tIns="84292" rIns="84292" bIns="84292" numCol="1" spcCol="1270" rtlCol="0" anchor="ctr" anchorCtr="0">
            <a:noAutofit/>
          </a:bodyPr>
          <a:lstStyle/>
          <a:p>
            <a:pPr marL="0" indent="0" algn="ctr" defTabSz="8001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endParaRPr lang="zh-CN" altLang="en-US" sz="1800" kern="1200" dirty="0"/>
          </a:p>
        </p:txBody>
      </p:sp>
      <p:sp>
        <p:nvSpPr>
          <p:cNvPr id="14" name="箭头: 右 13">
            <a:extLst>
              <a:ext uri="{FF2B5EF4-FFF2-40B4-BE49-F238E27FC236}">
                <a16:creationId xmlns:a16="http://schemas.microsoft.com/office/drawing/2014/main" xmlns="" id="{09F897F1-C6BC-4FD3-8D71-78B625A5ADE3}"/>
              </a:ext>
            </a:extLst>
          </p:cNvPr>
          <p:cNvSpPr/>
          <p:nvPr/>
        </p:nvSpPr>
        <p:spPr>
          <a:xfrm rot="1311361">
            <a:off x="3886708" y="5137423"/>
            <a:ext cx="841200" cy="613154"/>
          </a:xfrm>
          <a:prstGeom prst="rightArrow">
            <a:avLst/>
          </a:prstGeom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6">
              <a:hueOff val="0"/>
              <a:satOff val="0"/>
              <a:lumOff val="0"/>
              <a:alphaOff val="0"/>
            </a:schemeClr>
          </a:fillRef>
          <a:effectRef idx="2">
            <a:schemeClr val="accent6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84292" tIns="84292" rIns="84292" bIns="84292" numCol="1" spcCol="1270" rtlCol="0" anchor="ctr" anchorCtr="0">
            <a:noAutofit/>
          </a:bodyPr>
          <a:lstStyle/>
          <a:p>
            <a:pPr marL="0" indent="0" algn="ctr" defTabSz="8001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endParaRPr lang="zh-CN" altLang="en-US" sz="1800" kern="1200" dirty="0"/>
          </a:p>
        </p:txBody>
      </p:sp>
    </p:spTree>
    <p:extLst>
      <p:ext uri="{BB962C8B-B14F-4D97-AF65-F5344CB8AC3E}">
        <p14:creationId xmlns:p14="http://schemas.microsoft.com/office/powerpoint/2010/main" val="82771907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7" name="图片 13" descr="timgI4YFWQEW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3" name="AutoShape 23"/>
          <p:cNvSpPr>
            <a:spLocks noChangeArrowheads="1"/>
          </p:cNvSpPr>
          <p:nvPr/>
        </p:nvSpPr>
        <p:spPr bwMode="auto">
          <a:xfrm>
            <a:off x="0" y="0"/>
            <a:ext cx="9144000" cy="836613"/>
          </a:xfrm>
          <a:prstGeom prst="roundRect">
            <a:avLst>
              <a:gd name="adj" fmla="val 0"/>
            </a:avLst>
          </a:prstGeom>
          <a:gradFill rotWithShape="1">
            <a:gsLst>
              <a:gs pos="0">
                <a:srgbClr val="737373"/>
              </a:gs>
              <a:gs pos="50000">
                <a:srgbClr val="F8F8F8"/>
              </a:gs>
              <a:gs pos="100000">
                <a:srgbClr val="737373"/>
              </a:gs>
            </a:gsLst>
            <a:lin ang="2700000" scaled="1"/>
          </a:gradFill>
          <a:ln w="9525">
            <a:noFill/>
            <a:round/>
          </a:ln>
          <a:effectLst>
            <a:outerShdw dist="53882" dir="2700000" algn="ctr" rotWithShape="0">
              <a:srgbClr val="000000">
                <a:alpha val="50000"/>
              </a:srgbClr>
            </a:outerShdw>
          </a:effectLst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>
              <a:latin typeface="黑体" pitchFamily="49" charset="-122"/>
              <a:ea typeface="黑体" pitchFamily="49" charset="-122"/>
            </a:endParaRPr>
          </a:p>
        </p:txBody>
      </p:sp>
      <p:sp>
        <p:nvSpPr>
          <p:cNvPr id="19459" name="TextBox 4"/>
          <p:cNvSpPr txBox="1">
            <a:spLocks noChangeArrowheads="1"/>
          </p:cNvSpPr>
          <p:nvPr/>
        </p:nvSpPr>
        <p:spPr bwMode="auto">
          <a:xfrm>
            <a:off x="0" y="0"/>
            <a:ext cx="91440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zh-CN" altLang="en-US" sz="4000" dirty="0">
                <a:latin typeface="黑体" pitchFamily="49" charset="-122"/>
                <a:ea typeface="黑体" pitchFamily="49" charset="-122"/>
              </a:rPr>
              <a:t>三、科学研究应用</a:t>
            </a:r>
          </a:p>
        </p:txBody>
      </p:sp>
      <p:graphicFrame>
        <p:nvGraphicFramePr>
          <p:cNvPr id="2" name="图示 1">
            <a:extLst>
              <a:ext uri="{FF2B5EF4-FFF2-40B4-BE49-F238E27FC236}">
                <a16:creationId xmlns:a16="http://schemas.microsoft.com/office/drawing/2014/main" xmlns="" id="{0B3C74DC-E3E9-49D9-9107-4F4551B2542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430516072"/>
              </p:ext>
            </p:extLst>
          </p:nvPr>
        </p:nvGraphicFramePr>
        <p:xfrm>
          <a:off x="539552" y="2822110"/>
          <a:ext cx="7661373" cy="35599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6" name="矩形: 圆角 5">
            <a:extLst>
              <a:ext uri="{FF2B5EF4-FFF2-40B4-BE49-F238E27FC236}">
                <a16:creationId xmlns:a16="http://schemas.microsoft.com/office/drawing/2014/main" xmlns="" id="{CEB15430-8D82-48C8-AA02-D5B8634DE233}"/>
              </a:ext>
            </a:extLst>
          </p:cNvPr>
          <p:cNvSpPr/>
          <p:nvPr/>
        </p:nvSpPr>
        <p:spPr>
          <a:xfrm>
            <a:off x="755576" y="1368935"/>
            <a:ext cx="7632848" cy="936104"/>
          </a:xfrm>
          <a:prstGeom prst="roundRect">
            <a:avLst>
              <a:gd name="adj" fmla="val 8262"/>
            </a:avLst>
          </a:pr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84292" tIns="84292" rIns="84292" bIns="84292" numCol="1" spcCol="1270" rtlCol="0" anchor="t" anchorCtr="0">
            <a:noAutofit/>
          </a:bodyPr>
          <a:lstStyle/>
          <a:p>
            <a:pPr indent="485775" defTabSz="800100">
              <a:lnSpc>
                <a:spcPct val="12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zh-CN" altLang="en-US" sz="2000" kern="1200" dirty="0">
                <a:solidFill>
                  <a:srgbClr val="FFFFFF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保护地和区县动植物信息，存储于国家林草局生态感知数据库，展示于国家林草局大楼</a:t>
            </a:r>
            <a:r>
              <a:rPr lang="en-US" altLang="zh-CN" sz="2000" kern="1200" dirty="0">
                <a:solidFill>
                  <a:srgbClr val="FFFFFF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113</a:t>
            </a:r>
            <a:r>
              <a:rPr lang="zh-CN" altLang="en-US" sz="2000" kern="1200" dirty="0">
                <a:solidFill>
                  <a:srgbClr val="FFFFFF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房间生态感知大屏。</a:t>
            </a:r>
          </a:p>
        </p:txBody>
      </p:sp>
    </p:spTree>
    <p:extLst>
      <p:ext uri="{BB962C8B-B14F-4D97-AF65-F5344CB8AC3E}">
        <p14:creationId xmlns:p14="http://schemas.microsoft.com/office/powerpoint/2010/main" val="138529767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7" name="图片 13" descr="timgI4YFWQEW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3" name="AutoShape 23"/>
          <p:cNvSpPr>
            <a:spLocks noChangeArrowheads="1"/>
          </p:cNvSpPr>
          <p:nvPr/>
        </p:nvSpPr>
        <p:spPr bwMode="auto">
          <a:xfrm>
            <a:off x="0" y="0"/>
            <a:ext cx="9144000" cy="836613"/>
          </a:xfrm>
          <a:prstGeom prst="roundRect">
            <a:avLst>
              <a:gd name="adj" fmla="val 0"/>
            </a:avLst>
          </a:prstGeom>
          <a:gradFill rotWithShape="1">
            <a:gsLst>
              <a:gs pos="0">
                <a:srgbClr val="737373"/>
              </a:gs>
              <a:gs pos="50000">
                <a:srgbClr val="F8F8F8"/>
              </a:gs>
              <a:gs pos="100000">
                <a:srgbClr val="737373"/>
              </a:gs>
            </a:gsLst>
            <a:lin ang="2700000" scaled="1"/>
          </a:gradFill>
          <a:ln w="9525">
            <a:noFill/>
            <a:round/>
          </a:ln>
          <a:effectLst>
            <a:outerShdw dist="53882" dir="2700000" algn="ctr" rotWithShape="0">
              <a:srgbClr val="000000">
                <a:alpha val="50000"/>
              </a:srgbClr>
            </a:outerShdw>
          </a:effectLst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>
              <a:latin typeface="黑体" pitchFamily="49" charset="-122"/>
              <a:ea typeface="黑体" pitchFamily="49" charset="-122"/>
            </a:endParaRPr>
          </a:p>
        </p:txBody>
      </p:sp>
      <p:sp>
        <p:nvSpPr>
          <p:cNvPr id="19459" name="TextBox 4"/>
          <p:cNvSpPr txBox="1">
            <a:spLocks noChangeArrowheads="1"/>
          </p:cNvSpPr>
          <p:nvPr/>
        </p:nvSpPr>
        <p:spPr bwMode="auto">
          <a:xfrm>
            <a:off x="0" y="0"/>
            <a:ext cx="91440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zh-CN" altLang="en-US" sz="4000" dirty="0">
                <a:latin typeface="黑体" pitchFamily="49" charset="-122"/>
                <a:ea typeface="黑体" pitchFamily="49" charset="-122"/>
              </a:rPr>
              <a:t>三、科学研究应用</a:t>
            </a:r>
            <a:endParaRPr lang="zh-CN" altLang="zh-CN" sz="4000" dirty="0">
              <a:latin typeface="黑体" pitchFamily="49" charset="-122"/>
              <a:ea typeface="黑体" pitchFamily="49" charset="-122"/>
            </a:endParaRPr>
          </a:p>
        </p:txBody>
      </p:sp>
      <p:sp>
        <p:nvSpPr>
          <p:cNvPr id="6" name="TextBox 70">
            <a:extLst>
              <a:ext uri="{FF2B5EF4-FFF2-40B4-BE49-F238E27FC236}">
                <a16:creationId xmlns:a16="http://schemas.microsoft.com/office/drawing/2014/main" xmlns="" id="{9C5A4073-E242-497E-BF8F-2D91E1606B3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8958" y="1262063"/>
            <a:ext cx="7746084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zh-CN" altLang="en-US" sz="2800" dirty="0">
                <a:solidFill>
                  <a:schemeClr val="bg1"/>
                </a:solidFill>
                <a:latin typeface="黑体" pitchFamily="49" charset="-122"/>
                <a:ea typeface="黑体" pitchFamily="49" charset="-122"/>
              </a:rPr>
              <a:t>（一）动植物分类研究</a:t>
            </a:r>
          </a:p>
        </p:txBody>
      </p:sp>
      <p:sp>
        <p:nvSpPr>
          <p:cNvPr id="2" name="矩形 1">
            <a:extLst>
              <a:ext uri="{FF2B5EF4-FFF2-40B4-BE49-F238E27FC236}">
                <a16:creationId xmlns:a16="http://schemas.microsoft.com/office/drawing/2014/main" xmlns="" id="{D26AF410-DCF3-4EA4-8E4F-1B7A8DC0D30B}"/>
              </a:ext>
            </a:extLst>
          </p:cNvPr>
          <p:cNvSpPr/>
          <p:nvPr/>
        </p:nvSpPr>
        <p:spPr>
          <a:xfrm>
            <a:off x="539552" y="2132857"/>
            <a:ext cx="8064896" cy="774946"/>
          </a:xfrm>
          <a:prstGeom prst="rect">
            <a:avLst/>
          </a:prstGeom>
          <a:solidFill>
            <a:schemeClr val="accent3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84292" tIns="84292" rIns="84292" bIns="84292" numCol="1" spcCol="1270" rtlCol="0" anchor="t" anchorCtr="0">
            <a:noAutofit/>
          </a:bodyPr>
          <a:lstStyle/>
          <a:p>
            <a:pPr indent="388938" defTabSz="800100">
              <a:lnSpc>
                <a:spcPct val="12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zh-CN" altLang="en-US" sz="1600" kern="1200" dirty="0">
                <a:latin typeface="黑体" panose="02010609060101010101" pitchFamily="49" charset="-122"/>
                <a:ea typeface="黑体" panose="02010609060101010101" pitchFamily="49" charset="-122"/>
              </a:rPr>
              <a:t>动植物分类研究，是十四五规划制定的战略任务，与碳汇一道，成为林业草原领域两项长期性、基础性工作。</a:t>
            </a:r>
          </a:p>
        </p:txBody>
      </p:sp>
      <p:sp>
        <p:nvSpPr>
          <p:cNvPr id="3" name="矩形: 圆角 2">
            <a:extLst>
              <a:ext uri="{FF2B5EF4-FFF2-40B4-BE49-F238E27FC236}">
                <a16:creationId xmlns:a16="http://schemas.microsoft.com/office/drawing/2014/main" xmlns="" id="{B1E38F52-7C41-4BA4-93AC-FEA53E0CBBDB}"/>
              </a:ext>
            </a:extLst>
          </p:cNvPr>
          <p:cNvSpPr/>
          <p:nvPr/>
        </p:nvSpPr>
        <p:spPr>
          <a:xfrm>
            <a:off x="2974616" y="3239668"/>
            <a:ext cx="3194768" cy="680600"/>
          </a:xfrm>
          <a:prstGeom prst="round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spcFirstLastPara="0" vert="horz" wrap="square" lIns="84292" tIns="84292" rIns="84292" bIns="84292" numCol="1" spcCol="1270" rtlCol="0" anchor="ctr" anchorCtr="0">
            <a:noAutofit/>
          </a:bodyPr>
          <a:lstStyle/>
          <a:p>
            <a:pPr marL="0" indent="0" algn="ctr" defTabSz="800100">
              <a:spcBef>
                <a:spcPct val="0"/>
              </a:spcBef>
              <a:spcAft>
                <a:spcPct val="35000"/>
              </a:spcAft>
              <a:buNone/>
            </a:pPr>
            <a:r>
              <a:rPr lang="zh-CN" altLang="en-US" sz="2000" kern="1200" dirty="0">
                <a:latin typeface="黑体" panose="02010609060101010101" pitchFamily="49" charset="-122"/>
                <a:ea typeface="黑体" panose="02010609060101010101" pitchFamily="49" charset="-122"/>
              </a:rPr>
              <a:t>动植物分类研究</a:t>
            </a:r>
          </a:p>
        </p:txBody>
      </p:sp>
      <p:sp>
        <p:nvSpPr>
          <p:cNvPr id="4" name="流程图: 磁盘 3">
            <a:extLst>
              <a:ext uri="{FF2B5EF4-FFF2-40B4-BE49-F238E27FC236}">
                <a16:creationId xmlns:a16="http://schemas.microsoft.com/office/drawing/2014/main" xmlns="" id="{03850B70-E51E-44CE-98B8-AD45179AADEE}"/>
              </a:ext>
            </a:extLst>
          </p:cNvPr>
          <p:cNvSpPr/>
          <p:nvPr/>
        </p:nvSpPr>
        <p:spPr>
          <a:xfrm>
            <a:off x="5076056" y="4541221"/>
            <a:ext cx="1093328" cy="597016"/>
          </a:xfrm>
          <a:prstGeom prst="flowChartMagneticDisk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spcFirstLastPara="0" vert="horz" wrap="square" lIns="84292" tIns="84292" rIns="84292" bIns="84292" numCol="1" spcCol="1270" rtlCol="0" anchor="ctr" anchorCtr="0">
            <a:noAutofit/>
          </a:bodyPr>
          <a:lstStyle/>
          <a:p>
            <a:pPr marL="0" indent="0" algn="ctr" defTabSz="8001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zh-CN" altLang="en-US" sz="2000" kern="1200" dirty="0">
                <a:latin typeface="黑体" panose="02010609060101010101" pitchFamily="49" charset="-122"/>
                <a:ea typeface="黑体" panose="02010609060101010101" pitchFamily="49" charset="-122"/>
              </a:rPr>
              <a:t>数据</a:t>
            </a:r>
          </a:p>
        </p:txBody>
      </p:sp>
      <p:sp>
        <p:nvSpPr>
          <p:cNvPr id="13" name="流程图: 可选过程 12">
            <a:extLst>
              <a:ext uri="{FF2B5EF4-FFF2-40B4-BE49-F238E27FC236}">
                <a16:creationId xmlns:a16="http://schemas.microsoft.com/office/drawing/2014/main" xmlns="" id="{970ECC6A-499B-4925-B9B4-D3D079C8842F}"/>
              </a:ext>
            </a:extLst>
          </p:cNvPr>
          <p:cNvSpPr/>
          <p:nvPr/>
        </p:nvSpPr>
        <p:spPr>
          <a:xfrm>
            <a:off x="2974616" y="4541221"/>
            <a:ext cx="1093328" cy="597016"/>
          </a:xfrm>
          <a:prstGeom prst="flowChartAlternateProcess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spcFirstLastPara="0" vert="horz" wrap="square" lIns="84292" tIns="84292" rIns="84292" bIns="84292" numCol="1" spcCol="1270" rtlCol="0" anchor="ctr" anchorCtr="0">
            <a:noAutofit/>
          </a:bodyPr>
          <a:lstStyle/>
          <a:p>
            <a:pPr marL="0" indent="0" algn="ctr" defTabSz="8001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zh-CN" altLang="en-US" sz="2000" kern="1200" dirty="0">
                <a:latin typeface="黑体" panose="02010609060101010101" pitchFamily="49" charset="-122"/>
                <a:ea typeface="黑体" panose="02010609060101010101" pitchFamily="49" charset="-122"/>
              </a:rPr>
              <a:t>人才</a:t>
            </a:r>
          </a:p>
        </p:txBody>
      </p:sp>
      <p:sp>
        <p:nvSpPr>
          <p:cNvPr id="14" name="流程图: 可选过程 13">
            <a:extLst>
              <a:ext uri="{FF2B5EF4-FFF2-40B4-BE49-F238E27FC236}">
                <a16:creationId xmlns:a16="http://schemas.microsoft.com/office/drawing/2014/main" xmlns="" id="{04FD9188-CBDE-4D39-B3CA-3AC3B0D3C833}"/>
              </a:ext>
            </a:extLst>
          </p:cNvPr>
          <p:cNvSpPr/>
          <p:nvPr/>
        </p:nvSpPr>
        <p:spPr>
          <a:xfrm>
            <a:off x="2972487" y="5890632"/>
            <a:ext cx="3207923" cy="680600"/>
          </a:xfrm>
          <a:prstGeom prst="flowChartAlternateProcess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spcFirstLastPara="0" vert="horz" wrap="square" lIns="84292" tIns="84292" rIns="84292" bIns="84292" numCol="1" spcCol="1270" rtlCol="0" anchor="ctr" anchorCtr="0">
            <a:noAutofit/>
          </a:bodyPr>
          <a:lstStyle/>
          <a:p>
            <a:pPr marL="0" indent="0" algn="ctr" defTabSz="8001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zh-CN" altLang="en-US" sz="2000" kern="1200" dirty="0">
                <a:latin typeface="黑体" panose="02010609060101010101" pitchFamily="49" charset="-122"/>
                <a:ea typeface="黑体" panose="02010609060101010101" pitchFamily="49" charset="-122"/>
              </a:rPr>
              <a:t>生物资源监测</a:t>
            </a:r>
          </a:p>
        </p:txBody>
      </p:sp>
      <p:sp>
        <p:nvSpPr>
          <p:cNvPr id="15" name="思想气泡: 云 14">
            <a:extLst>
              <a:ext uri="{FF2B5EF4-FFF2-40B4-BE49-F238E27FC236}">
                <a16:creationId xmlns:a16="http://schemas.microsoft.com/office/drawing/2014/main" xmlns="" id="{B84D6B1F-AC3F-49B2-A47B-8D0525AD0E64}"/>
              </a:ext>
            </a:extLst>
          </p:cNvPr>
          <p:cNvSpPr/>
          <p:nvPr/>
        </p:nvSpPr>
        <p:spPr>
          <a:xfrm>
            <a:off x="6457168" y="3806182"/>
            <a:ext cx="2147280" cy="774946"/>
          </a:xfrm>
          <a:prstGeom prst="cloudCallout">
            <a:avLst>
              <a:gd name="adj1" fmla="val -53049"/>
              <a:gd name="adj2" fmla="val 83021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spcFirstLastPara="0" vert="horz" wrap="square" lIns="0" tIns="84292" rIns="0" bIns="84292" numCol="1" spcCol="1270" rtlCol="0" anchor="ctr" anchorCtr="0">
            <a:noAutofit/>
          </a:bodyPr>
          <a:lstStyle/>
          <a:p>
            <a:pPr marL="0" indent="0" algn="ctr" defTabSz="800100">
              <a:spcBef>
                <a:spcPct val="0"/>
              </a:spcBef>
              <a:spcAft>
                <a:spcPct val="35000"/>
              </a:spcAft>
              <a:buNone/>
            </a:pPr>
            <a:r>
              <a:rPr lang="zh-CN" altLang="en-US" kern="1200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海量物种数据</a:t>
            </a:r>
          </a:p>
        </p:txBody>
      </p:sp>
      <p:sp>
        <p:nvSpPr>
          <p:cNvPr id="16" name="思想气泡: 云 15">
            <a:extLst>
              <a:ext uri="{FF2B5EF4-FFF2-40B4-BE49-F238E27FC236}">
                <a16:creationId xmlns:a16="http://schemas.microsoft.com/office/drawing/2014/main" xmlns="" id="{FD6801B8-8903-42AA-8127-BA6BAC2D61AD}"/>
              </a:ext>
            </a:extLst>
          </p:cNvPr>
          <p:cNvSpPr/>
          <p:nvPr/>
        </p:nvSpPr>
        <p:spPr>
          <a:xfrm flipH="1">
            <a:off x="539552" y="3806182"/>
            <a:ext cx="2147280" cy="774946"/>
          </a:xfrm>
          <a:prstGeom prst="cloudCallout">
            <a:avLst>
              <a:gd name="adj1" fmla="val -53419"/>
              <a:gd name="adj2" fmla="val 84046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spcFirstLastPara="0" vert="horz" wrap="square" lIns="0" tIns="84292" rIns="0" bIns="84292" numCol="1" spcCol="1270" rtlCol="0" anchor="ctr" anchorCtr="0">
            <a:noAutofit/>
          </a:bodyPr>
          <a:lstStyle/>
          <a:p>
            <a:pPr marL="0" indent="0" algn="ctr" defTabSz="8001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zh-CN" altLang="en-US" kern="1200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十万分类人才</a:t>
            </a:r>
          </a:p>
        </p:txBody>
      </p:sp>
      <p:sp>
        <p:nvSpPr>
          <p:cNvPr id="19" name="箭头: 虚尾 18">
            <a:extLst>
              <a:ext uri="{FF2B5EF4-FFF2-40B4-BE49-F238E27FC236}">
                <a16:creationId xmlns:a16="http://schemas.microsoft.com/office/drawing/2014/main" xmlns="" id="{C7FD649E-203E-46EF-8780-8ADF2FBC4FA4}"/>
              </a:ext>
            </a:extLst>
          </p:cNvPr>
          <p:cNvSpPr/>
          <p:nvPr/>
        </p:nvSpPr>
        <p:spPr>
          <a:xfrm rot="16200000">
            <a:off x="3286211" y="5401058"/>
            <a:ext cx="470140" cy="171747"/>
          </a:xfrm>
          <a:prstGeom prst="stripedRightArrow">
            <a:avLst/>
          </a:prstGeom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6">
              <a:hueOff val="0"/>
              <a:satOff val="0"/>
              <a:lumOff val="0"/>
              <a:alphaOff val="0"/>
            </a:schemeClr>
          </a:fillRef>
          <a:effectRef idx="2">
            <a:schemeClr val="accent6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84292" tIns="84292" rIns="84292" bIns="84292" numCol="1" spcCol="1270" rtlCol="0" anchor="ctr" anchorCtr="0">
            <a:noAutofit/>
          </a:bodyPr>
          <a:lstStyle/>
          <a:p>
            <a:pPr marL="0" indent="0" algn="ctr" defTabSz="8001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endParaRPr lang="zh-CN" altLang="en-US" sz="1800" kern="1200" dirty="0"/>
          </a:p>
        </p:txBody>
      </p:sp>
      <p:sp>
        <p:nvSpPr>
          <p:cNvPr id="26" name="箭头: 虚尾 25">
            <a:extLst>
              <a:ext uri="{FF2B5EF4-FFF2-40B4-BE49-F238E27FC236}">
                <a16:creationId xmlns:a16="http://schemas.microsoft.com/office/drawing/2014/main" xmlns="" id="{B5A1174A-B061-47CE-A381-6A14CB4A81CB}"/>
              </a:ext>
            </a:extLst>
          </p:cNvPr>
          <p:cNvSpPr/>
          <p:nvPr/>
        </p:nvSpPr>
        <p:spPr>
          <a:xfrm rot="16200000">
            <a:off x="5359381" y="5413250"/>
            <a:ext cx="470140" cy="171747"/>
          </a:xfrm>
          <a:prstGeom prst="stripedRightArrow">
            <a:avLst/>
          </a:prstGeom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6">
              <a:hueOff val="0"/>
              <a:satOff val="0"/>
              <a:lumOff val="0"/>
              <a:alphaOff val="0"/>
            </a:schemeClr>
          </a:fillRef>
          <a:effectRef idx="2">
            <a:schemeClr val="accent6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84292" tIns="84292" rIns="84292" bIns="84292" numCol="1" spcCol="1270" rtlCol="0" anchor="ctr" anchorCtr="0">
            <a:noAutofit/>
          </a:bodyPr>
          <a:lstStyle/>
          <a:p>
            <a:pPr marL="0" indent="0" algn="ctr" defTabSz="8001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endParaRPr lang="zh-CN" altLang="en-US" sz="1800" kern="1200" dirty="0"/>
          </a:p>
        </p:txBody>
      </p:sp>
      <p:sp>
        <p:nvSpPr>
          <p:cNvPr id="27" name="箭头: 虚尾 26">
            <a:extLst>
              <a:ext uri="{FF2B5EF4-FFF2-40B4-BE49-F238E27FC236}">
                <a16:creationId xmlns:a16="http://schemas.microsoft.com/office/drawing/2014/main" xmlns="" id="{60017C19-7182-457A-8414-CCE43F0A929C}"/>
              </a:ext>
            </a:extLst>
          </p:cNvPr>
          <p:cNvSpPr/>
          <p:nvPr/>
        </p:nvSpPr>
        <p:spPr>
          <a:xfrm rot="16200000">
            <a:off x="5359380" y="4166259"/>
            <a:ext cx="470140" cy="171747"/>
          </a:xfrm>
          <a:prstGeom prst="stripedRightArrow">
            <a:avLst/>
          </a:prstGeom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6">
              <a:hueOff val="0"/>
              <a:satOff val="0"/>
              <a:lumOff val="0"/>
              <a:alphaOff val="0"/>
            </a:schemeClr>
          </a:fillRef>
          <a:effectRef idx="2">
            <a:schemeClr val="accent6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84292" tIns="84292" rIns="84292" bIns="84292" numCol="1" spcCol="1270" rtlCol="0" anchor="ctr" anchorCtr="0">
            <a:noAutofit/>
          </a:bodyPr>
          <a:lstStyle/>
          <a:p>
            <a:pPr marL="0" indent="0" algn="ctr" defTabSz="8001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endParaRPr lang="zh-CN" altLang="en-US" sz="1800" kern="1200" dirty="0"/>
          </a:p>
        </p:txBody>
      </p:sp>
      <p:sp>
        <p:nvSpPr>
          <p:cNvPr id="28" name="箭头: 虚尾 27">
            <a:extLst>
              <a:ext uri="{FF2B5EF4-FFF2-40B4-BE49-F238E27FC236}">
                <a16:creationId xmlns:a16="http://schemas.microsoft.com/office/drawing/2014/main" xmlns="" id="{A3D0CA4E-C879-45EA-9797-14239DCC0BA3}"/>
              </a:ext>
            </a:extLst>
          </p:cNvPr>
          <p:cNvSpPr/>
          <p:nvPr/>
        </p:nvSpPr>
        <p:spPr>
          <a:xfrm rot="16200000">
            <a:off x="3286210" y="4155196"/>
            <a:ext cx="470140" cy="171747"/>
          </a:xfrm>
          <a:prstGeom prst="stripedRightArrow">
            <a:avLst/>
          </a:prstGeom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6">
              <a:hueOff val="0"/>
              <a:satOff val="0"/>
              <a:lumOff val="0"/>
              <a:alphaOff val="0"/>
            </a:schemeClr>
          </a:fillRef>
          <a:effectRef idx="2">
            <a:schemeClr val="accent6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84292" tIns="84292" rIns="84292" bIns="84292" numCol="1" spcCol="1270" rtlCol="0" anchor="ctr" anchorCtr="0">
            <a:noAutofit/>
          </a:bodyPr>
          <a:lstStyle/>
          <a:p>
            <a:pPr marL="0" indent="0" algn="ctr" defTabSz="8001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endParaRPr lang="zh-CN" altLang="en-US" sz="1800" kern="1200" dirty="0"/>
          </a:p>
        </p:txBody>
      </p:sp>
    </p:spTree>
    <p:extLst>
      <p:ext uri="{BB962C8B-B14F-4D97-AF65-F5344CB8AC3E}">
        <p14:creationId xmlns:p14="http://schemas.microsoft.com/office/powerpoint/2010/main" val="357918138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09" name="图片 13" descr="timgI4YFWQEW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7" name="矩形 26">
            <a:extLst>
              <a:ext uri="{FF2B5EF4-FFF2-40B4-BE49-F238E27FC236}">
                <a16:creationId xmlns:a16="http://schemas.microsoft.com/office/drawing/2014/main" xmlns="" id="{E1E07301-A545-417C-A844-9509206D9C25}"/>
              </a:ext>
            </a:extLst>
          </p:cNvPr>
          <p:cNvSpPr/>
          <p:nvPr/>
        </p:nvSpPr>
        <p:spPr>
          <a:xfrm>
            <a:off x="5205601" y="1530065"/>
            <a:ext cx="3470855" cy="4824536"/>
          </a:xfrm>
          <a:prstGeom prst="rect">
            <a:avLst/>
          </a:prstGeom>
          <a:noFill/>
          <a:ln w="38100" cap="flat" cmpd="sng" algn="ctr">
            <a:solidFill>
              <a:schemeClr val="accent2"/>
            </a:solidFill>
            <a:prstDash val="sys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2"/>
          </a:fontRef>
        </p:style>
        <p:txBody>
          <a:bodyPr spcFirstLastPara="0" vert="horz" wrap="square" lIns="84292" tIns="84292" rIns="84292" bIns="84292" numCol="1" spcCol="1270" rtlCol="0" anchor="ctr" anchorCtr="0">
            <a:noAutofit/>
          </a:bodyPr>
          <a:lstStyle/>
          <a:p>
            <a:pPr marL="0" indent="0" algn="ctr" defTabSz="8001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endParaRPr lang="zh-CN" altLang="en-US" sz="1800" kern="1200" dirty="0"/>
          </a:p>
        </p:txBody>
      </p:sp>
      <p:sp>
        <p:nvSpPr>
          <p:cNvPr id="4" name="矩形 3">
            <a:extLst>
              <a:ext uri="{FF2B5EF4-FFF2-40B4-BE49-F238E27FC236}">
                <a16:creationId xmlns:a16="http://schemas.microsoft.com/office/drawing/2014/main" xmlns="" id="{78A0C737-6A62-4EC1-AD46-38F1435AA824}"/>
              </a:ext>
            </a:extLst>
          </p:cNvPr>
          <p:cNvSpPr/>
          <p:nvPr/>
        </p:nvSpPr>
        <p:spPr>
          <a:xfrm>
            <a:off x="467544" y="1556792"/>
            <a:ext cx="3470856" cy="4824536"/>
          </a:xfrm>
          <a:prstGeom prst="rect">
            <a:avLst/>
          </a:prstGeom>
          <a:noFill/>
          <a:ln w="38100" cap="flat" cmpd="sng" algn="ctr">
            <a:solidFill>
              <a:schemeClr val="accent2"/>
            </a:solidFill>
            <a:prstDash val="sys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2"/>
          </a:fontRef>
        </p:style>
        <p:txBody>
          <a:bodyPr spcFirstLastPara="0" vert="horz" wrap="square" lIns="84292" tIns="84292" rIns="84292" bIns="84292" numCol="1" spcCol="1270" rtlCol="0" anchor="ctr" anchorCtr="0">
            <a:noAutofit/>
          </a:bodyPr>
          <a:lstStyle/>
          <a:p>
            <a:pPr marL="0" indent="0" algn="ctr" defTabSz="8001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endParaRPr lang="zh-CN" altLang="en-US" sz="1800" kern="1200" dirty="0"/>
          </a:p>
        </p:txBody>
      </p:sp>
      <p:sp>
        <p:nvSpPr>
          <p:cNvPr id="21" name="AutoShape 23"/>
          <p:cNvSpPr>
            <a:spLocks noChangeArrowheads="1"/>
          </p:cNvSpPr>
          <p:nvPr/>
        </p:nvSpPr>
        <p:spPr bwMode="auto">
          <a:xfrm>
            <a:off x="0" y="0"/>
            <a:ext cx="9144000" cy="836613"/>
          </a:xfrm>
          <a:prstGeom prst="roundRect">
            <a:avLst>
              <a:gd name="adj" fmla="val 0"/>
            </a:avLst>
          </a:prstGeom>
          <a:gradFill rotWithShape="1">
            <a:gsLst>
              <a:gs pos="0">
                <a:srgbClr val="737373"/>
              </a:gs>
              <a:gs pos="50000">
                <a:srgbClr val="F8F8F8"/>
              </a:gs>
              <a:gs pos="100000">
                <a:srgbClr val="737373"/>
              </a:gs>
            </a:gsLst>
            <a:lin ang="2700000" scaled="1"/>
          </a:gradFill>
          <a:ln w="9525">
            <a:noFill/>
            <a:round/>
          </a:ln>
          <a:effectLst>
            <a:outerShdw dist="53882" dir="2700000" algn="ctr" rotWithShape="0">
              <a:srgbClr val="000000">
                <a:alpha val="50000"/>
              </a:srgbClr>
            </a:outerShdw>
          </a:effectLst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>
              <a:latin typeface="黑体" pitchFamily="49" charset="-122"/>
              <a:ea typeface="黑体" pitchFamily="49" charset="-122"/>
            </a:endParaRPr>
          </a:p>
        </p:txBody>
      </p:sp>
      <p:sp>
        <p:nvSpPr>
          <p:cNvPr id="17411" name="TextBox 22"/>
          <p:cNvSpPr txBox="1">
            <a:spLocks noChangeArrowheads="1"/>
          </p:cNvSpPr>
          <p:nvPr/>
        </p:nvSpPr>
        <p:spPr bwMode="auto">
          <a:xfrm>
            <a:off x="0" y="57150"/>
            <a:ext cx="91440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zh-CN" altLang="en-US" sz="4000" dirty="0">
                <a:latin typeface="黑体" pitchFamily="49" charset="-122"/>
                <a:ea typeface="黑体" pitchFamily="49" charset="-122"/>
              </a:rPr>
              <a:t>三、科学研究应用</a:t>
            </a:r>
          </a:p>
        </p:txBody>
      </p:sp>
      <p:sp>
        <p:nvSpPr>
          <p:cNvPr id="17420" name="TextBox 24"/>
          <p:cNvSpPr txBox="1">
            <a:spLocks noChangeArrowheads="1"/>
          </p:cNvSpPr>
          <p:nvPr/>
        </p:nvSpPr>
        <p:spPr bwMode="auto">
          <a:xfrm>
            <a:off x="455494" y="1311479"/>
            <a:ext cx="3482905" cy="461665"/>
          </a:xfrm>
          <a:prstGeom prst="rect">
            <a:avLst/>
          </a:prstGeom>
          <a:ln w="38100">
            <a:prstDash val="solid"/>
            <a:headEnd/>
            <a:tailEnd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zh-CN" altLang="en-US" sz="2400" dirty="0">
                <a:solidFill>
                  <a:schemeClr val="bg1"/>
                </a:solidFill>
                <a:latin typeface="黑体" pitchFamily="49" charset="-122"/>
                <a:ea typeface="黑体" pitchFamily="49" charset="-122"/>
              </a:rPr>
              <a:t>传统分类树（</a:t>
            </a:r>
            <a:r>
              <a:rPr lang="en-US" altLang="zh-CN" sz="2400" dirty="0">
                <a:solidFill>
                  <a:schemeClr val="bg1"/>
                </a:solidFill>
                <a:latin typeface="黑体" pitchFamily="49" charset="-122"/>
                <a:ea typeface="黑体" pitchFamily="49" charset="-122"/>
              </a:rPr>
              <a:t>1.0</a:t>
            </a:r>
            <a:r>
              <a:rPr lang="zh-CN" altLang="en-US" sz="2400" dirty="0">
                <a:solidFill>
                  <a:schemeClr val="bg1"/>
                </a:solidFill>
                <a:latin typeface="黑体" pitchFamily="49" charset="-122"/>
                <a:ea typeface="黑体" pitchFamily="49" charset="-122"/>
              </a:rPr>
              <a:t>）</a:t>
            </a:r>
          </a:p>
        </p:txBody>
      </p:sp>
      <p:graphicFrame>
        <p:nvGraphicFramePr>
          <p:cNvPr id="14" name="图示 13">
            <a:extLst>
              <a:ext uri="{FF2B5EF4-FFF2-40B4-BE49-F238E27FC236}">
                <a16:creationId xmlns:a16="http://schemas.microsoft.com/office/drawing/2014/main" xmlns="" id="{ADF79BCD-FAE1-443B-95F6-7729238313FE}"/>
              </a:ext>
            </a:extLst>
          </p:cNvPr>
          <p:cNvGraphicFramePr/>
          <p:nvPr/>
        </p:nvGraphicFramePr>
        <p:xfrm>
          <a:off x="938577" y="2234460"/>
          <a:ext cx="2817106" cy="38884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5" name="箭头: 虚尾 14">
            <a:extLst>
              <a:ext uri="{FF2B5EF4-FFF2-40B4-BE49-F238E27FC236}">
                <a16:creationId xmlns:a16="http://schemas.microsoft.com/office/drawing/2014/main" xmlns="" id="{5F3C9EE4-59DF-4E7C-9810-A9A3E5702CE5}"/>
              </a:ext>
            </a:extLst>
          </p:cNvPr>
          <p:cNvSpPr/>
          <p:nvPr/>
        </p:nvSpPr>
        <p:spPr>
          <a:xfrm>
            <a:off x="4283968" y="2607295"/>
            <a:ext cx="648072" cy="461665"/>
          </a:xfrm>
          <a:prstGeom prst="stripedRightArrow">
            <a:avLst/>
          </a:prstGeom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6">
              <a:hueOff val="0"/>
              <a:satOff val="0"/>
              <a:lumOff val="0"/>
              <a:alphaOff val="0"/>
            </a:schemeClr>
          </a:fillRef>
          <a:effectRef idx="2">
            <a:schemeClr val="accent6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84292" tIns="84292" rIns="84292" bIns="84292" numCol="1" spcCol="1270" rtlCol="0" anchor="ctr" anchorCtr="0">
            <a:noAutofit/>
          </a:bodyPr>
          <a:lstStyle/>
          <a:p>
            <a:pPr marL="0" indent="0" algn="ctr" defTabSz="8001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endParaRPr lang="zh-CN" altLang="en-US" sz="1800" kern="1200" dirty="0"/>
          </a:p>
        </p:txBody>
      </p:sp>
      <p:sp>
        <p:nvSpPr>
          <p:cNvPr id="17" name="任意多边形: 形状 16">
            <a:extLst>
              <a:ext uri="{FF2B5EF4-FFF2-40B4-BE49-F238E27FC236}">
                <a16:creationId xmlns:a16="http://schemas.microsoft.com/office/drawing/2014/main" xmlns="" id="{38417ECD-A8B1-408C-91C4-C82B9FCB64DB}"/>
              </a:ext>
            </a:extLst>
          </p:cNvPr>
          <p:cNvSpPr/>
          <p:nvPr/>
        </p:nvSpPr>
        <p:spPr>
          <a:xfrm>
            <a:off x="5508104" y="2423417"/>
            <a:ext cx="2085560" cy="962831"/>
          </a:xfrm>
          <a:custGeom>
            <a:avLst/>
            <a:gdLst>
              <a:gd name="connsiteX0" fmla="*/ 0 w 2450950"/>
              <a:gd name="connsiteY0" fmla="*/ 64976 h 649755"/>
              <a:gd name="connsiteX1" fmla="*/ 64976 w 2450950"/>
              <a:gd name="connsiteY1" fmla="*/ 0 h 649755"/>
              <a:gd name="connsiteX2" fmla="*/ 2385975 w 2450950"/>
              <a:gd name="connsiteY2" fmla="*/ 0 h 649755"/>
              <a:gd name="connsiteX3" fmla="*/ 2450951 w 2450950"/>
              <a:gd name="connsiteY3" fmla="*/ 64976 h 649755"/>
              <a:gd name="connsiteX4" fmla="*/ 2450950 w 2450950"/>
              <a:gd name="connsiteY4" fmla="*/ 584780 h 649755"/>
              <a:gd name="connsiteX5" fmla="*/ 2385974 w 2450950"/>
              <a:gd name="connsiteY5" fmla="*/ 649756 h 649755"/>
              <a:gd name="connsiteX6" fmla="*/ 64976 w 2450950"/>
              <a:gd name="connsiteY6" fmla="*/ 649755 h 649755"/>
              <a:gd name="connsiteX7" fmla="*/ 0 w 2450950"/>
              <a:gd name="connsiteY7" fmla="*/ 584779 h 649755"/>
              <a:gd name="connsiteX8" fmla="*/ 0 w 2450950"/>
              <a:gd name="connsiteY8" fmla="*/ 64976 h 6497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450950" h="649755">
                <a:moveTo>
                  <a:pt x="0" y="64976"/>
                </a:moveTo>
                <a:cubicBezTo>
                  <a:pt x="0" y="29091"/>
                  <a:pt x="29091" y="0"/>
                  <a:pt x="64976" y="0"/>
                </a:cubicBezTo>
                <a:lnTo>
                  <a:pt x="2385975" y="0"/>
                </a:lnTo>
                <a:cubicBezTo>
                  <a:pt x="2421860" y="0"/>
                  <a:pt x="2450951" y="29091"/>
                  <a:pt x="2450951" y="64976"/>
                </a:cubicBezTo>
                <a:cubicBezTo>
                  <a:pt x="2450951" y="238244"/>
                  <a:pt x="2450950" y="411512"/>
                  <a:pt x="2450950" y="584780"/>
                </a:cubicBezTo>
                <a:cubicBezTo>
                  <a:pt x="2450950" y="620665"/>
                  <a:pt x="2421859" y="649756"/>
                  <a:pt x="2385974" y="649756"/>
                </a:cubicBezTo>
                <a:lnTo>
                  <a:pt x="64976" y="649755"/>
                </a:lnTo>
                <a:cubicBezTo>
                  <a:pt x="29091" y="649755"/>
                  <a:pt x="0" y="620664"/>
                  <a:pt x="0" y="584779"/>
                </a:cubicBezTo>
                <a:lnTo>
                  <a:pt x="0" y="64976"/>
                </a:lnTo>
                <a:close/>
              </a:path>
            </a:pathLst>
          </a:custGeom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2">
              <a:hueOff val="0"/>
              <a:satOff val="0"/>
              <a:lumOff val="0"/>
              <a:alphaOff val="0"/>
            </a:schemeClr>
          </a:fillRef>
          <a:effectRef idx="2">
            <a:schemeClr val="accent2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25711" tIns="125711" rIns="125711" bIns="125711" numCol="1" spcCol="1270" anchor="ctr" anchorCtr="0">
            <a:noAutofit/>
          </a:bodyPr>
          <a:lstStyle/>
          <a:p>
            <a:pPr marL="0" lvl="0" indent="0" algn="ctr" defTabSz="12446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zh-CN" altLang="en-US" sz="2400" b="0" i="0" kern="1200" dirty="0">
                <a:latin typeface="黑体" panose="02010609060101010101" pitchFamily="49" charset="-122"/>
                <a:ea typeface="黑体" panose="02010609060101010101" pitchFamily="49" charset="-122"/>
              </a:rPr>
              <a:t>数字标本</a:t>
            </a:r>
            <a:r>
              <a:rPr lang="en-US" altLang="zh-CN" sz="2400" b="0" i="0" kern="1200" dirty="0">
                <a:latin typeface="黑体" panose="02010609060101010101" pitchFamily="49" charset="-122"/>
                <a:ea typeface="黑体" panose="02010609060101010101" pitchFamily="49" charset="-122"/>
              </a:rPr>
              <a:t/>
            </a:r>
            <a:br>
              <a:rPr lang="en-US" altLang="zh-CN" sz="2400" b="0" i="0" kern="1200" dirty="0">
                <a:latin typeface="黑体" panose="02010609060101010101" pitchFamily="49" charset="-122"/>
                <a:ea typeface="黑体" panose="02010609060101010101" pitchFamily="49" charset="-122"/>
              </a:rPr>
            </a:br>
            <a:r>
              <a:rPr lang="zh-CN" altLang="en-US" sz="2400" b="0" i="0" kern="1200" dirty="0">
                <a:latin typeface="黑体" panose="02010609060101010101" pitchFamily="49" charset="-122"/>
                <a:ea typeface="黑体" panose="02010609060101010101" pitchFamily="49" charset="-122"/>
              </a:rPr>
              <a:t>采集系统</a:t>
            </a:r>
            <a:endParaRPr lang="zh-CN" altLang="en-US" sz="2400" kern="1200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18" name="任意多边形: 形状 17">
            <a:extLst>
              <a:ext uri="{FF2B5EF4-FFF2-40B4-BE49-F238E27FC236}">
                <a16:creationId xmlns:a16="http://schemas.microsoft.com/office/drawing/2014/main" xmlns="" id="{CCAEE090-63AC-49BD-9D03-1042E7CD5294}"/>
              </a:ext>
            </a:extLst>
          </p:cNvPr>
          <p:cNvSpPr/>
          <p:nvPr/>
        </p:nvSpPr>
        <p:spPr>
          <a:xfrm>
            <a:off x="5508104" y="3719561"/>
            <a:ext cx="2085560" cy="1005583"/>
          </a:xfrm>
          <a:custGeom>
            <a:avLst/>
            <a:gdLst>
              <a:gd name="connsiteX0" fmla="*/ 0 w 2450950"/>
              <a:gd name="connsiteY0" fmla="*/ 64976 h 649755"/>
              <a:gd name="connsiteX1" fmla="*/ 64976 w 2450950"/>
              <a:gd name="connsiteY1" fmla="*/ 0 h 649755"/>
              <a:gd name="connsiteX2" fmla="*/ 2385975 w 2450950"/>
              <a:gd name="connsiteY2" fmla="*/ 0 h 649755"/>
              <a:gd name="connsiteX3" fmla="*/ 2450951 w 2450950"/>
              <a:gd name="connsiteY3" fmla="*/ 64976 h 649755"/>
              <a:gd name="connsiteX4" fmla="*/ 2450950 w 2450950"/>
              <a:gd name="connsiteY4" fmla="*/ 584780 h 649755"/>
              <a:gd name="connsiteX5" fmla="*/ 2385974 w 2450950"/>
              <a:gd name="connsiteY5" fmla="*/ 649756 h 649755"/>
              <a:gd name="connsiteX6" fmla="*/ 64976 w 2450950"/>
              <a:gd name="connsiteY6" fmla="*/ 649755 h 649755"/>
              <a:gd name="connsiteX7" fmla="*/ 0 w 2450950"/>
              <a:gd name="connsiteY7" fmla="*/ 584779 h 649755"/>
              <a:gd name="connsiteX8" fmla="*/ 0 w 2450950"/>
              <a:gd name="connsiteY8" fmla="*/ 64976 h 6497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450950" h="649755">
                <a:moveTo>
                  <a:pt x="0" y="64976"/>
                </a:moveTo>
                <a:cubicBezTo>
                  <a:pt x="0" y="29091"/>
                  <a:pt x="29091" y="0"/>
                  <a:pt x="64976" y="0"/>
                </a:cubicBezTo>
                <a:lnTo>
                  <a:pt x="2385975" y="0"/>
                </a:lnTo>
                <a:cubicBezTo>
                  <a:pt x="2421860" y="0"/>
                  <a:pt x="2450951" y="29091"/>
                  <a:pt x="2450951" y="64976"/>
                </a:cubicBezTo>
                <a:cubicBezTo>
                  <a:pt x="2450951" y="238244"/>
                  <a:pt x="2450950" y="411512"/>
                  <a:pt x="2450950" y="584780"/>
                </a:cubicBezTo>
                <a:cubicBezTo>
                  <a:pt x="2450950" y="620665"/>
                  <a:pt x="2421859" y="649756"/>
                  <a:pt x="2385974" y="649756"/>
                </a:cubicBezTo>
                <a:lnTo>
                  <a:pt x="64976" y="649755"/>
                </a:lnTo>
                <a:cubicBezTo>
                  <a:pt x="29091" y="649755"/>
                  <a:pt x="0" y="620664"/>
                  <a:pt x="0" y="584779"/>
                </a:cubicBezTo>
                <a:lnTo>
                  <a:pt x="0" y="64976"/>
                </a:lnTo>
                <a:close/>
              </a:path>
            </a:pathLst>
          </a:custGeom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2">
              <a:hueOff val="0"/>
              <a:satOff val="0"/>
              <a:lumOff val="0"/>
              <a:alphaOff val="0"/>
            </a:schemeClr>
          </a:fillRef>
          <a:effectRef idx="2">
            <a:schemeClr val="accent2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25711" tIns="125711" rIns="125711" bIns="125711" numCol="1" spcCol="1270" anchor="ctr" anchorCtr="0">
            <a:noAutofit/>
          </a:bodyPr>
          <a:lstStyle/>
          <a:p>
            <a:pPr marL="0" lvl="0" indent="0" algn="ctr" defTabSz="12446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zh-CN" altLang="en-US" sz="2400" b="0" i="0" kern="1200" dirty="0">
                <a:latin typeface="黑体" panose="02010609060101010101" pitchFamily="49" charset="-122"/>
                <a:ea typeface="黑体" panose="02010609060101010101" pitchFamily="49" charset="-122"/>
              </a:rPr>
              <a:t>物种编目</a:t>
            </a:r>
            <a:r>
              <a:rPr lang="en-US" altLang="zh-CN" sz="2400" b="0" i="0" kern="1200" dirty="0">
                <a:latin typeface="黑体" panose="02010609060101010101" pitchFamily="49" charset="-122"/>
                <a:ea typeface="黑体" panose="02010609060101010101" pitchFamily="49" charset="-122"/>
              </a:rPr>
              <a:t/>
            </a:r>
            <a:br>
              <a:rPr lang="en-US" altLang="zh-CN" sz="2400" b="0" i="0" kern="1200" dirty="0">
                <a:latin typeface="黑体" panose="02010609060101010101" pitchFamily="49" charset="-122"/>
                <a:ea typeface="黑体" panose="02010609060101010101" pitchFamily="49" charset="-122"/>
              </a:rPr>
            </a:br>
            <a:r>
              <a:rPr lang="zh-CN" altLang="en-US" sz="2400" b="0" i="0" kern="1200" dirty="0">
                <a:latin typeface="黑体" panose="02010609060101010101" pitchFamily="49" charset="-122"/>
                <a:ea typeface="黑体" panose="02010609060101010101" pitchFamily="49" charset="-122"/>
              </a:rPr>
              <a:t>制作系统</a:t>
            </a:r>
            <a:endParaRPr lang="zh-CN" altLang="en-US" sz="2400" kern="1200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19" name="任意多边形: 形状 18">
            <a:extLst>
              <a:ext uri="{FF2B5EF4-FFF2-40B4-BE49-F238E27FC236}">
                <a16:creationId xmlns:a16="http://schemas.microsoft.com/office/drawing/2014/main" xmlns="" id="{4F54FC75-AB9F-4F10-8012-8CBD52CE52C1}"/>
              </a:ext>
            </a:extLst>
          </p:cNvPr>
          <p:cNvSpPr/>
          <p:nvPr/>
        </p:nvSpPr>
        <p:spPr>
          <a:xfrm>
            <a:off x="5508104" y="5015705"/>
            <a:ext cx="2085560" cy="1005583"/>
          </a:xfrm>
          <a:custGeom>
            <a:avLst/>
            <a:gdLst>
              <a:gd name="connsiteX0" fmla="*/ 0 w 2450950"/>
              <a:gd name="connsiteY0" fmla="*/ 64976 h 649755"/>
              <a:gd name="connsiteX1" fmla="*/ 64976 w 2450950"/>
              <a:gd name="connsiteY1" fmla="*/ 0 h 649755"/>
              <a:gd name="connsiteX2" fmla="*/ 2385975 w 2450950"/>
              <a:gd name="connsiteY2" fmla="*/ 0 h 649755"/>
              <a:gd name="connsiteX3" fmla="*/ 2450951 w 2450950"/>
              <a:gd name="connsiteY3" fmla="*/ 64976 h 649755"/>
              <a:gd name="connsiteX4" fmla="*/ 2450950 w 2450950"/>
              <a:gd name="connsiteY4" fmla="*/ 584780 h 649755"/>
              <a:gd name="connsiteX5" fmla="*/ 2385974 w 2450950"/>
              <a:gd name="connsiteY5" fmla="*/ 649756 h 649755"/>
              <a:gd name="connsiteX6" fmla="*/ 64976 w 2450950"/>
              <a:gd name="connsiteY6" fmla="*/ 649755 h 649755"/>
              <a:gd name="connsiteX7" fmla="*/ 0 w 2450950"/>
              <a:gd name="connsiteY7" fmla="*/ 584779 h 649755"/>
              <a:gd name="connsiteX8" fmla="*/ 0 w 2450950"/>
              <a:gd name="connsiteY8" fmla="*/ 64976 h 6497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450950" h="649755">
                <a:moveTo>
                  <a:pt x="0" y="64976"/>
                </a:moveTo>
                <a:cubicBezTo>
                  <a:pt x="0" y="29091"/>
                  <a:pt x="29091" y="0"/>
                  <a:pt x="64976" y="0"/>
                </a:cubicBezTo>
                <a:lnTo>
                  <a:pt x="2385975" y="0"/>
                </a:lnTo>
                <a:cubicBezTo>
                  <a:pt x="2421860" y="0"/>
                  <a:pt x="2450951" y="29091"/>
                  <a:pt x="2450951" y="64976"/>
                </a:cubicBezTo>
                <a:cubicBezTo>
                  <a:pt x="2450951" y="238244"/>
                  <a:pt x="2450950" y="411512"/>
                  <a:pt x="2450950" y="584780"/>
                </a:cubicBezTo>
                <a:cubicBezTo>
                  <a:pt x="2450950" y="620665"/>
                  <a:pt x="2421859" y="649756"/>
                  <a:pt x="2385974" y="649756"/>
                </a:cubicBezTo>
                <a:lnTo>
                  <a:pt x="64976" y="649755"/>
                </a:lnTo>
                <a:cubicBezTo>
                  <a:pt x="29091" y="649755"/>
                  <a:pt x="0" y="620664"/>
                  <a:pt x="0" y="584779"/>
                </a:cubicBezTo>
                <a:lnTo>
                  <a:pt x="0" y="64976"/>
                </a:lnTo>
                <a:close/>
              </a:path>
            </a:pathLst>
          </a:custGeom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2">
              <a:hueOff val="0"/>
              <a:satOff val="0"/>
              <a:lumOff val="0"/>
              <a:alphaOff val="0"/>
            </a:schemeClr>
          </a:fillRef>
          <a:effectRef idx="2">
            <a:schemeClr val="accent2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25711" tIns="125711" rIns="125711" bIns="125711" numCol="1" spcCol="1270" anchor="ctr" anchorCtr="0">
            <a:noAutofit/>
          </a:bodyPr>
          <a:lstStyle/>
          <a:p>
            <a:pPr marL="0" lvl="0" indent="0" algn="ctr" defTabSz="12446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zh-CN" altLang="en-US" sz="2400" b="0" i="0" kern="1200" dirty="0">
                <a:latin typeface="黑体" panose="02010609060101010101" pitchFamily="49" charset="-122"/>
                <a:ea typeface="黑体" panose="02010609060101010101" pitchFamily="49" charset="-122"/>
              </a:rPr>
              <a:t>物种微库</a:t>
            </a:r>
            <a:r>
              <a:rPr lang="en-US" altLang="zh-CN" sz="2400" b="0" i="0" kern="1200" dirty="0">
                <a:latin typeface="黑体" panose="02010609060101010101" pitchFamily="49" charset="-122"/>
                <a:ea typeface="黑体" panose="02010609060101010101" pitchFamily="49" charset="-122"/>
              </a:rPr>
              <a:t/>
            </a:r>
            <a:br>
              <a:rPr lang="en-US" altLang="zh-CN" sz="2400" b="0" i="0" kern="1200" dirty="0">
                <a:latin typeface="黑体" panose="02010609060101010101" pitchFamily="49" charset="-122"/>
                <a:ea typeface="黑体" panose="02010609060101010101" pitchFamily="49" charset="-122"/>
              </a:rPr>
            </a:br>
            <a:r>
              <a:rPr lang="zh-CN" altLang="en-US" sz="2400" b="0" i="0" kern="1200" dirty="0">
                <a:latin typeface="黑体" panose="02010609060101010101" pitchFamily="49" charset="-122"/>
                <a:ea typeface="黑体" panose="02010609060101010101" pitchFamily="49" charset="-122"/>
              </a:rPr>
              <a:t>运维系统</a:t>
            </a:r>
            <a:endParaRPr lang="zh-CN" altLang="en-US" sz="2400" kern="1200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23" name="箭头: 虚尾 22">
            <a:extLst>
              <a:ext uri="{FF2B5EF4-FFF2-40B4-BE49-F238E27FC236}">
                <a16:creationId xmlns:a16="http://schemas.microsoft.com/office/drawing/2014/main" xmlns="" id="{1A6D6DC4-5532-4F36-B031-5B7DD8E4E789}"/>
              </a:ext>
            </a:extLst>
          </p:cNvPr>
          <p:cNvSpPr/>
          <p:nvPr/>
        </p:nvSpPr>
        <p:spPr>
          <a:xfrm>
            <a:off x="4283968" y="3975447"/>
            <a:ext cx="648072" cy="461665"/>
          </a:xfrm>
          <a:prstGeom prst="stripedRightArrow">
            <a:avLst/>
          </a:prstGeom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6">
              <a:hueOff val="0"/>
              <a:satOff val="0"/>
              <a:lumOff val="0"/>
              <a:alphaOff val="0"/>
            </a:schemeClr>
          </a:fillRef>
          <a:effectRef idx="2">
            <a:schemeClr val="accent6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84292" tIns="84292" rIns="84292" bIns="84292" numCol="1" spcCol="1270" rtlCol="0" anchor="ctr" anchorCtr="0">
            <a:noAutofit/>
          </a:bodyPr>
          <a:lstStyle/>
          <a:p>
            <a:pPr marL="0" indent="0" algn="ctr" defTabSz="8001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endParaRPr lang="zh-CN" altLang="en-US" sz="1800" kern="1200" dirty="0"/>
          </a:p>
        </p:txBody>
      </p:sp>
      <p:sp>
        <p:nvSpPr>
          <p:cNvPr id="24" name="箭头: 虚尾 23">
            <a:extLst>
              <a:ext uri="{FF2B5EF4-FFF2-40B4-BE49-F238E27FC236}">
                <a16:creationId xmlns:a16="http://schemas.microsoft.com/office/drawing/2014/main" xmlns="" id="{43A3193C-AA8D-43B4-A2CE-BE9318C24D8C}"/>
              </a:ext>
            </a:extLst>
          </p:cNvPr>
          <p:cNvSpPr/>
          <p:nvPr/>
        </p:nvSpPr>
        <p:spPr>
          <a:xfrm>
            <a:off x="4283968" y="5271591"/>
            <a:ext cx="648072" cy="461665"/>
          </a:xfrm>
          <a:prstGeom prst="stripedRightArrow">
            <a:avLst/>
          </a:prstGeom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6">
              <a:hueOff val="0"/>
              <a:satOff val="0"/>
              <a:lumOff val="0"/>
              <a:alphaOff val="0"/>
            </a:schemeClr>
          </a:fillRef>
          <a:effectRef idx="2">
            <a:schemeClr val="accent6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84292" tIns="84292" rIns="84292" bIns="84292" numCol="1" spcCol="1270" rtlCol="0" anchor="ctr" anchorCtr="0">
            <a:noAutofit/>
          </a:bodyPr>
          <a:lstStyle/>
          <a:p>
            <a:pPr marL="0" indent="0" algn="ctr" defTabSz="8001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endParaRPr lang="zh-CN" altLang="en-US" sz="1800" kern="1200" dirty="0"/>
          </a:p>
        </p:txBody>
      </p:sp>
      <p:sp>
        <p:nvSpPr>
          <p:cNvPr id="26" name="TextBox 24">
            <a:extLst>
              <a:ext uri="{FF2B5EF4-FFF2-40B4-BE49-F238E27FC236}">
                <a16:creationId xmlns:a16="http://schemas.microsoft.com/office/drawing/2014/main" xmlns="" id="{5FE09C4A-F20C-478C-95AF-BA09FF2F568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92202" y="1307502"/>
            <a:ext cx="3496303" cy="461665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zh-CN" altLang="en-US" sz="2400" dirty="0">
                <a:solidFill>
                  <a:schemeClr val="bg1"/>
                </a:solidFill>
                <a:latin typeface="黑体" pitchFamily="49" charset="-122"/>
                <a:ea typeface="黑体" pitchFamily="49" charset="-122"/>
              </a:rPr>
              <a:t>现代分类树（</a:t>
            </a:r>
            <a:r>
              <a:rPr lang="en-US" altLang="zh-CN" sz="2400" dirty="0">
                <a:solidFill>
                  <a:schemeClr val="bg1"/>
                </a:solidFill>
                <a:latin typeface="黑体" pitchFamily="49" charset="-122"/>
                <a:ea typeface="黑体" pitchFamily="49" charset="-122"/>
              </a:rPr>
              <a:t>2.0</a:t>
            </a:r>
            <a:r>
              <a:rPr lang="zh-CN" altLang="en-US" sz="2400" dirty="0">
                <a:solidFill>
                  <a:schemeClr val="bg1"/>
                </a:solidFill>
                <a:latin typeface="黑体" pitchFamily="49" charset="-122"/>
                <a:ea typeface="黑体" pitchFamily="49" charset="-122"/>
              </a:rPr>
              <a:t>）</a:t>
            </a:r>
          </a:p>
        </p:txBody>
      </p:sp>
      <p:sp>
        <p:nvSpPr>
          <p:cNvPr id="5" name="流程图: 可选过程 4">
            <a:extLst>
              <a:ext uri="{FF2B5EF4-FFF2-40B4-BE49-F238E27FC236}">
                <a16:creationId xmlns:a16="http://schemas.microsoft.com/office/drawing/2014/main" xmlns="" id="{7BA7BAC1-681B-45C4-9E8A-B9750B654698}"/>
              </a:ext>
            </a:extLst>
          </p:cNvPr>
          <p:cNvSpPr/>
          <p:nvPr/>
        </p:nvSpPr>
        <p:spPr>
          <a:xfrm>
            <a:off x="7884368" y="2423416"/>
            <a:ext cx="434361" cy="3597871"/>
          </a:xfrm>
          <a:prstGeom prst="flowChartAlternateProcess">
            <a:avLst/>
          </a:prstGeom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6">
              <a:hueOff val="0"/>
              <a:satOff val="0"/>
              <a:lumOff val="0"/>
              <a:alphaOff val="0"/>
            </a:schemeClr>
          </a:fillRef>
          <a:effectRef idx="2">
            <a:schemeClr val="accent6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84292" tIns="84292" rIns="84292" bIns="84292" numCol="1" spcCol="1270" rtlCol="0" anchor="ctr" anchorCtr="0">
            <a:noAutofit/>
          </a:bodyPr>
          <a:lstStyle/>
          <a:p>
            <a:pPr marL="0" indent="0" algn="ctr" defTabSz="8001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zh-CN" altLang="en-US" sz="2400" kern="1200" dirty="0">
                <a:latin typeface="黑体" panose="02010609060101010101" pitchFamily="49" charset="-122"/>
                <a:ea typeface="黑体" panose="02010609060101010101" pitchFamily="49" charset="-122"/>
              </a:rPr>
              <a:t>物</a:t>
            </a:r>
            <a:r>
              <a:rPr lang="en-US" altLang="zh-CN" sz="2400" kern="1200" dirty="0">
                <a:latin typeface="黑体" panose="02010609060101010101" pitchFamily="49" charset="-122"/>
                <a:ea typeface="黑体" panose="02010609060101010101" pitchFamily="49" charset="-122"/>
              </a:rPr>
              <a:t/>
            </a:r>
            <a:br>
              <a:rPr lang="en-US" altLang="zh-CN" sz="2400" kern="1200" dirty="0">
                <a:latin typeface="黑体" panose="02010609060101010101" pitchFamily="49" charset="-122"/>
                <a:ea typeface="黑体" panose="02010609060101010101" pitchFamily="49" charset="-122"/>
              </a:rPr>
            </a:br>
            <a:r>
              <a:rPr lang="en-US" altLang="zh-CN" sz="2400" kern="1200" dirty="0">
                <a:latin typeface="黑体" panose="02010609060101010101" pitchFamily="49" charset="-122"/>
                <a:ea typeface="黑体" panose="02010609060101010101" pitchFamily="49" charset="-122"/>
              </a:rPr>
              <a:t/>
            </a:r>
            <a:br>
              <a:rPr lang="en-US" altLang="zh-CN" sz="2400" kern="1200" dirty="0">
                <a:latin typeface="黑体" panose="02010609060101010101" pitchFamily="49" charset="-122"/>
                <a:ea typeface="黑体" panose="02010609060101010101" pitchFamily="49" charset="-122"/>
              </a:rPr>
            </a:br>
            <a:r>
              <a:rPr lang="zh-CN" altLang="en-US" sz="2400" kern="1200" dirty="0">
                <a:latin typeface="黑体" panose="02010609060101010101" pitchFamily="49" charset="-122"/>
                <a:ea typeface="黑体" panose="02010609060101010101" pitchFamily="49" charset="-122"/>
              </a:rPr>
              <a:t>种</a:t>
            </a:r>
            <a:r>
              <a:rPr lang="en-US" altLang="zh-CN" sz="2400" kern="1200" dirty="0">
                <a:latin typeface="黑体" panose="02010609060101010101" pitchFamily="49" charset="-122"/>
                <a:ea typeface="黑体" panose="02010609060101010101" pitchFamily="49" charset="-122"/>
              </a:rPr>
              <a:t/>
            </a:r>
            <a:br>
              <a:rPr lang="en-US" altLang="zh-CN" sz="2400" kern="1200" dirty="0">
                <a:latin typeface="黑体" panose="02010609060101010101" pitchFamily="49" charset="-122"/>
                <a:ea typeface="黑体" panose="02010609060101010101" pitchFamily="49" charset="-122"/>
              </a:rPr>
            </a:br>
            <a:r>
              <a:rPr lang="en-US" altLang="zh-CN" sz="2400" kern="1200" dirty="0">
                <a:latin typeface="黑体" panose="02010609060101010101" pitchFamily="49" charset="-122"/>
                <a:ea typeface="黑体" panose="02010609060101010101" pitchFamily="49" charset="-122"/>
              </a:rPr>
              <a:t/>
            </a:r>
            <a:br>
              <a:rPr lang="en-US" altLang="zh-CN" sz="2400" kern="1200" dirty="0">
                <a:latin typeface="黑体" panose="02010609060101010101" pitchFamily="49" charset="-122"/>
                <a:ea typeface="黑体" panose="02010609060101010101" pitchFamily="49" charset="-122"/>
              </a:rPr>
            </a:br>
            <a:r>
              <a:rPr lang="zh-CN" altLang="en-US" sz="2400" kern="1200" dirty="0">
                <a:latin typeface="黑体" panose="02010609060101010101" pitchFamily="49" charset="-122"/>
                <a:ea typeface="黑体" panose="02010609060101010101" pitchFamily="49" charset="-122"/>
              </a:rPr>
              <a:t>库</a:t>
            </a:r>
          </a:p>
        </p:txBody>
      </p:sp>
      <p:sp>
        <p:nvSpPr>
          <p:cNvPr id="6" name="文本框 5">
            <a:extLst>
              <a:ext uri="{FF2B5EF4-FFF2-40B4-BE49-F238E27FC236}">
                <a16:creationId xmlns:a16="http://schemas.microsoft.com/office/drawing/2014/main" xmlns="" id="{54724F28-E41F-47FF-92C0-33BD9DCCFFE3}"/>
              </a:ext>
            </a:extLst>
          </p:cNvPr>
          <p:cNvSpPr txBox="1"/>
          <p:nvPr/>
        </p:nvSpPr>
        <p:spPr>
          <a:xfrm>
            <a:off x="539552" y="3145865"/>
            <a:ext cx="36004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dirty="0">
                <a:solidFill>
                  <a:srgbClr val="FFFFFF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局</a:t>
            </a:r>
            <a:r>
              <a:rPr lang="en-US" altLang="zh-CN" sz="2400" dirty="0">
                <a:solidFill>
                  <a:srgbClr val="FFFFFF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/>
            </a:r>
            <a:br>
              <a:rPr lang="en-US" altLang="zh-CN" sz="2400" dirty="0">
                <a:solidFill>
                  <a:srgbClr val="FFFFFF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</a:br>
            <a:r>
              <a:rPr lang="en-US" altLang="zh-CN" sz="2400" dirty="0">
                <a:solidFill>
                  <a:srgbClr val="FFFFFF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/>
            </a:r>
            <a:br>
              <a:rPr lang="en-US" altLang="zh-CN" sz="2400" dirty="0">
                <a:solidFill>
                  <a:srgbClr val="FFFFFF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</a:br>
            <a:r>
              <a:rPr lang="zh-CN" altLang="en-US" sz="2400" dirty="0">
                <a:solidFill>
                  <a:srgbClr val="FFFFFF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限</a:t>
            </a:r>
            <a:r>
              <a:rPr lang="en-US" altLang="zh-CN" sz="2400" dirty="0">
                <a:solidFill>
                  <a:srgbClr val="FFFFFF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/>
            </a:r>
            <a:br>
              <a:rPr lang="en-US" altLang="zh-CN" sz="2400" dirty="0">
                <a:solidFill>
                  <a:srgbClr val="FFFFFF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</a:br>
            <a:r>
              <a:rPr lang="en-US" altLang="zh-CN" sz="2400" dirty="0">
                <a:solidFill>
                  <a:srgbClr val="FFFFFF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/>
            </a:r>
            <a:br>
              <a:rPr lang="en-US" altLang="zh-CN" sz="2400" dirty="0">
                <a:solidFill>
                  <a:srgbClr val="FFFFFF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</a:br>
            <a:r>
              <a:rPr lang="zh-CN" altLang="en-US" sz="2400" dirty="0">
                <a:solidFill>
                  <a:srgbClr val="FFFFFF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性</a:t>
            </a:r>
          </a:p>
        </p:txBody>
      </p:sp>
    </p:spTree>
    <p:extLst>
      <p:ext uri="{BB962C8B-B14F-4D97-AF65-F5344CB8AC3E}">
        <p14:creationId xmlns:p14="http://schemas.microsoft.com/office/powerpoint/2010/main" val="201200987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7" name="图片 13" descr="timgI4YFWQEW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-6716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3" name="AutoShape 23"/>
          <p:cNvSpPr>
            <a:spLocks noChangeArrowheads="1"/>
          </p:cNvSpPr>
          <p:nvPr/>
        </p:nvSpPr>
        <p:spPr bwMode="auto">
          <a:xfrm>
            <a:off x="0" y="0"/>
            <a:ext cx="9144000" cy="836613"/>
          </a:xfrm>
          <a:prstGeom prst="roundRect">
            <a:avLst>
              <a:gd name="adj" fmla="val 0"/>
            </a:avLst>
          </a:prstGeom>
          <a:gradFill rotWithShape="1">
            <a:gsLst>
              <a:gs pos="0">
                <a:srgbClr val="737373"/>
              </a:gs>
              <a:gs pos="50000">
                <a:srgbClr val="F8F8F8"/>
              </a:gs>
              <a:gs pos="100000">
                <a:srgbClr val="737373"/>
              </a:gs>
            </a:gsLst>
            <a:lin ang="2700000" scaled="1"/>
          </a:gradFill>
          <a:ln w="9525">
            <a:noFill/>
            <a:round/>
          </a:ln>
          <a:effectLst>
            <a:outerShdw dist="53882" dir="2700000" algn="ctr" rotWithShape="0">
              <a:srgbClr val="000000">
                <a:alpha val="50000"/>
              </a:srgbClr>
            </a:outerShdw>
          </a:effectLst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>
              <a:latin typeface="黑体" pitchFamily="49" charset="-122"/>
              <a:ea typeface="黑体" pitchFamily="49" charset="-122"/>
            </a:endParaRPr>
          </a:p>
        </p:txBody>
      </p:sp>
      <p:sp>
        <p:nvSpPr>
          <p:cNvPr id="19459" name="TextBox 4"/>
          <p:cNvSpPr txBox="1">
            <a:spLocks noChangeArrowheads="1"/>
          </p:cNvSpPr>
          <p:nvPr/>
        </p:nvSpPr>
        <p:spPr bwMode="auto">
          <a:xfrm>
            <a:off x="0" y="0"/>
            <a:ext cx="91440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zh-CN" altLang="en-US" sz="4000" dirty="0">
                <a:latin typeface="黑体" pitchFamily="49" charset="-122"/>
                <a:ea typeface="黑体" pitchFamily="49" charset="-122"/>
              </a:rPr>
              <a:t>三、科学研究应用</a:t>
            </a:r>
            <a:endParaRPr lang="zh-CN" altLang="zh-CN" sz="4000" dirty="0">
              <a:latin typeface="黑体" pitchFamily="49" charset="-122"/>
              <a:ea typeface="黑体" pitchFamily="49" charset="-122"/>
            </a:endParaRPr>
          </a:p>
        </p:txBody>
      </p:sp>
      <p:sp>
        <p:nvSpPr>
          <p:cNvPr id="4" name="任意多边形: 形状 3">
            <a:extLst>
              <a:ext uri="{FF2B5EF4-FFF2-40B4-BE49-F238E27FC236}">
                <a16:creationId xmlns:a16="http://schemas.microsoft.com/office/drawing/2014/main" xmlns="" id="{E307450F-10DA-4D2F-8007-15D07B5B8048}"/>
              </a:ext>
            </a:extLst>
          </p:cNvPr>
          <p:cNvSpPr/>
          <p:nvPr/>
        </p:nvSpPr>
        <p:spPr>
          <a:xfrm>
            <a:off x="3619374" y="2009085"/>
            <a:ext cx="1960738" cy="920918"/>
          </a:xfrm>
          <a:custGeom>
            <a:avLst/>
            <a:gdLst>
              <a:gd name="connsiteX0" fmla="*/ 0 w 2304259"/>
              <a:gd name="connsiteY0" fmla="*/ 64892 h 648917"/>
              <a:gd name="connsiteX1" fmla="*/ 64892 w 2304259"/>
              <a:gd name="connsiteY1" fmla="*/ 0 h 648917"/>
              <a:gd name="connsiteX2" fmla="*/ 2239367 w 2304259"/>
              <a:gd name="connsiteY2" fmla="*/ 0 h 648917"/>
              <a:gd name="connsiteX3" fmla="*/ 2304259 w 2304259"/>
              <a:gd name="connsiteY3" fmla="*/ 64892 h 648917"/>
              <a:gd name="connsiteX4" fmla="*/ 2304259 w 2304259"/>
              <a:gd name="connsiteY4" fmla="*/ 584025 h 648917"/>
              <a:gd name="connsiteX5" fmla="*/ 2239367 w 2304259"/>
              <a:gd name="connsiteY5" fmla="*/ 648917 h 648917"/>
              <a:gd name="connsiteX6" fmla="*/ 64892 w 2304259"/>
              <a:gd name="connsiteY6" fmla="*/ 648917 h 648917"/>
              <a:gd name="connsiteX7" fmla="*/ 0 w 2304259"/>
              <a:gd name="connsiteY7" fmla="*/ 584025 h 648917"/>
              <a:gd name="connsiteX8" fmla="*/ 0 w 2304259"/>
              <a:gd name="connsiteY8" fmla="*/ 64892 h 6489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304259" h="648917">
                <a:moveTo>
                  <a:pt x="0" y="64892"/>
                </a:moveTo>
                <a:cubicBezTo>
                  <a:pt x="0" y="29053"/>
                  <a:pt x="29053" y="0"/>
                  <a:pt x="64892" y="0"/>
                </a:cubicBezTo>
                <a:lnTo>
                  <a:pt x="2239367" y="0"/>
                </a:lnTo>
                <a:cubicBezTo>
                  <a:pt x="2275206" y="0"/>
                  <a:pt x="2304259" y="29053"/>
                  <a:pt x="2304259" y="64892"/>
                </a:cubicBezTo>
                <a:lnTo>
                  <a:pt x="2304259" y="584025"/>
                </a:lnTo>
                <a:cubicBezTo>
                  <a:pt x="2304259" y="619864"/>
                  <a:pt x="2275206" y="648917"/>
                  <a:pt x="2239367" y="648917"/>
                </a:cubicBezTo>
                <a:lnTo>
                  <a:pt x="64892" y="648917"/>
                </a:lnTo>
                <a:cubicBezTo>
                  <a:pt x="29053" y="648917"/>
                  <a:pt x="0" y="619864"/>
                  <a:pt x="0" y="584025"/>
                </a:cubicBezTo>
                <a:lnTo>
                  <a:pt x="0" y="64892"/>
                </a:lnTo>
                <a:close/>
              </a:path>
            </a:pathLst>
          </a:custGeom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40926" tIns="140926" rIns="140926" bIns="140926" numCol="1" spcCol="1270" anchor="ctr" anchorCtr="0">
            <a:noAutofit/>
          </a:bodyPr>
          <a:lstStyle/>
          <a:p>
            <a:pPr marL="0" lvl="0" indent="0" algn="ctr" defTabSz="1422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zh-CN" altLang="en-US" sz="3200" b="0" i="0" kern="1200" dirty="0">
                <a:latin typeface="黑体" panose="02010609060101010101" pitchFamily="49" charset="-122"/>
                <a:ea typeface="黑体" panose="02010609060101010101" pitchFamily="49" charset="-122"/>
              </a:rPr>
              <a:t>物种库</a:t>
            </a:r>
            <a:endParaRPr lang="zh-CN" altLang="en-US" sz="3200" kern="1200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5" name="任意多边形: 形状 4">
            <a:extLst>
              <a:ext uri="{FF2B5EF4-FFF2-40B4-BE49-F238E27FC236}">
                <a16:creationId xmlns:a16="http://schemas.microsoft.com/office/drawing/2014/main" xmlns="" id="{968E1EB7-BFA8-4629-90E7-DE9142611C43}"/>
              </a:ext>
            </a:extLst>
          </p:cNvPr>
          <p:cNvSpPr/>
          <p:nvPr/>
        </p:nvSpPr>
        <p:spPr>
          <a:xfrm>
            <a:off x="1621559" y="2930003"/>
            <a:ext cx="2513329" cy="861566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2953664" y="0"/>
                </a:moveTo>
                <a:lnTo>
                  <a:pt x="2953664" y="430783"/>
                </a:lnTo>
                <a:lnTo>
                  <a:pt x="0" y="430783"/>
                </a:lnTo>
                <a:lnTo>
                  <a:pt x="0" y="861566"/>
                </a:lnTo>
              </a:path>
            </a:pathLst>
          </a:custGeom>
          <a:noFill/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13" name="任意多边形: 形状 12">
            <a:extLst>
              <a:ext uri="{FF2B5EF4-FFF2-40B4-BE49-F238E27FC236}">
                <a16:creationId xmlns:a16="http://schemas.microsoft.com/office/drawing/2014/main" xmlns="" id="{6CB07EE4-942B-4547-BC8B-365F876C07FA}"/>
              </a:ext>
            </a:extLst>
          </p:cNvPr>
          <p:cNvSpPr/>
          <p:nvPr/>
        </p:nvSpPr>
        <p:spPr>
          <a:xfrm>
            <a:off x="4526380" y="2930003"/>
            <a:ext cx="77808" cy="861566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45720" y="0"/>
                </a:moveTo>
                <a:lnTo>
                  <a:pt x="45720" y="861566"/>
                </a:lnTo>
              </a:path>
            </a:pathLst>
          </a:custGeom>
          <a:noFill/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21" name="任意多边形: 形状 20">
            <a:extLst>
              <a:ext uri="{FF2B5EF4-FFF2-40B4-BE49-F238E27FC236}">
                <a16:creationId xmlns:a16="http://schemas.microsoft.com/office/drawing/2014/main" xmlns="" id="{1137463E-406F-40C2-8CA1-A4785E8BD794}"/>
              </a:ext>
            </a:extLst>
          </p:cNvPr>
          <p:cNvSpPr/>
          <p:nvPr/>
        </p:nvSpPr>
        <p:spPr>
          <a:xfrm>
            <a:off x="4575224" y="2930003"/>
            <a:ext cx="2513329" cy="861566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0" y="0"/>
                </a:moveTo>
                <a:lnTo>
                  <a:pt x="0" y="430783"/>
                </a:lnTo>
                <a:lnTo>
                  <a:pt x="2953664" y="430783"/>
                </a:lnTo>
                <a:lnTo>
                  <a:pt x="2953664" y="861566"/>
                </a:lnTo>
              </a:path>
            </a:pathLst>
          </a:custGeom>
          <a:noFill/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6" name="任意多边形: 形状 5">
            <a:extLst>
              <a:ext uri="{FF2B5EF4-FFF2-40B4-BE49-F238E27FC236}">
                <a16:creationId xmlns:a16="http://schemas.microsoft.com/office/drawing/2014/main" xmlns="" id="{4E760094-F35E-4851-B370-6A4B9DA04E47}"/>
              </a:ext>
            </a:extLst>
          </p:cNvPr>
          <p:cNvSpPr/>
          <p:nvPr/>
        </p:nvSpPr>
        <p:spPr>
          <a:xfrm>
            <a:off x="611560" y="3791569"/>
            <a:ext cx="2085560" cy="861567"/>
          </a:xfrm>
          <a:custGeom>
            <a:avLst/>
            <a:gdLst>
              <a:gd name="connsiteX0" fmla="*/ 0 w 2450950"/>
              <a:gd name="connsiteY0" fmla="*/ 64976 h 649755"/>
              <a:gd name="connsiteX1" fmla="*/ 64976 w 2450950"/>
              <a:gd name="connsiteY1" fmla="*/ 0 h 649755"/>
              <a:gd name="connsiteX2" fmla="*/ 2385975 w 2450950"/>
              <a:gd name="connsiteY2" fmla="*/ 0 h 649755"/>
              <a:gd name="connsiteX3" fmla="*/ 2450951 w 2450950"/>
              <a:gd name="connsiteY3" fmla="*/ 64976 h 649755"/>
              <a:gd name="connsiteX4" fmla="*/ 2450950 w 2450950"/>
              <a:gd name="connsiteY4" fmla="*/ 584780 h 649755"/>
              <a:gd name="connsiteX5" fmla="*/ 2385974 w 2450950"/>
              <a:gd name="connsiteY5" fmla="*/ 649756 h 649755"/>
              <a:gd name="connsiteX6" fmla="*/ 64976 w 2450950"/>
              <a:gd name="connsiteY6" fmla="*/ 649755 h 649755"/>
              <a:gd name="connsiteX7" fmla="*/ 0 w 2450950"/>
              <a:gd name="connsiteY7" fmla="*/ 584779 h 649755"/>
              <a:gd name="connsiteX8" fmla="*/ 0 w 2450950"/>
              <a:gd name="connsiteY8" fmla="*/ 64976 h 6497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450950" h="649755">
                <a:moveTo>
                  <a:pt x="0" y="64976"/>
                </a:moveTo>
                <a:cubicBezTo>
                  <a:pt x="0" y="29091"/>
                  <a:pt x="29091" y="0"/>
                  <a:pt x="64976" y="0"/>
                </a:cubicBezTo>
                <a:lnTo>
                  <a:pt x="2385975" y="0"/>
                </a:lnTo>
                <a:cubicBezTo>
                  <a:pt x="2421860" y="0"/>
                  <a:pt x="2450951" y="29091"/>
                  <a:pt x="2450951" y="64976"/>
                </a:cubicBezTo>
                <a:cubicBezTo>
                  <a:pt x="2450951" y="238244"/>
                  <a:pt x="2450950" y="411512"/>
                  <a:pt x="2450950" y="584780"/>
                </a:cubicBezTo>
                <a:cubicBezTo>
                  <a:pt x="2450950" y="620665"/>
                  <a:pt x="2421859" y="649756"/>
                  <a:pt x="2385974" y="649756"/>
                </a:cubicBezTo>
                <a:lnTo>
                  <a:pt x="64976" y="649755"/>
                </a:lnTo>
                <a:cubicBezTo>
                  <a:pt x="29091" y="649755"/>
                  <a:pt x="0" y="620664"/>
                  <a:pt x="0" y="584779"/>
                </a:cubicBezTo>
                <a:lnTo>
                  <a:pt x="0" y="64976"/>
                </a:lnTo>
                <a:close/>
              </a:path>
            </a:pathLst>
          </a:custGeom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2">
              <a:hueOff val="0"/>
              <a:satOff val="0"/>
              <a:lumOff val="0"/>
              <a:alphaOff val="0"/>
            </a:schemeClr>
          </a:fillRef>
          <a:effectRef idx="2">
            <a:schemeClr val="accent2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25711" tIns="125711" rIns="125711" bIns="125711" numCol="1" spcCol="1270" anchor="ctr" anchorCtr="0">
            <a:noAutofit/>
          </a:bodyPr>
          <a:lstStyle/>
          <a:p>
            <a:pPr marL="0" lvl="0" indent="0" algn="ctr" defTabSz="12446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zh-CN" altLang="en-US" sz="2400" b="0" i="0" kern="1200" dirty="0">
                <a:latin typeface="黑体" panose="02010609060101010101" pitchFamily="49" charset="-122"/>
                <a:ea typeface="黑体" panose="02010609060101010101" pitchFamily="49" charset="-122"/>
              </a:rPr>
              <a:t>数字标本</a:t>
            </a:r>
            <a:r>
              <a:rPr lang="en-US" altLang="zh-CN" sz="2400" b="0" i="0" kern="1200" dirty="0">
                <a:latin typeface="黑体" panose="02010609060101010101" pitchFamily="49" charset="-122"/>
                <a:ea typeface="黑体" panose="02010609060101010101" pitchFamily="49" charset="-122"/>
              </a:rPr>
              <a:t/>
            </a:r>
            <a:br>
              <a:rPr lang="en-US" altLang="zh-CN" sz="2400" b="0" i="0" kern="1200" dirty="0">
                <a:latin typeface="黑体" panose="02010609060101010101" pitchFamily="49" charset="-122"/>
                <a:ea typeface="黑体" panose="02010609060101010101" pitchFamily="49" charset="-122"/>
              </a:rPr>
            </a:br>
            <a:r>
              <a:rPr lang="zh-CN" altLang="en-US" sz="2400" b="0" i="0" kern="1200" dirty="0">
                <a:latin typeface="黑体" panose="02010609060101010101" pitchFamily="49" charset="-122"/>
                <a:ea typeface="黑体" panose="02010609060101010101" pitchFamily="49" charset="-122"/>
              </a:rPr>
              <a:t>采集系统</a:t>
            </a:r>
            <a:endParaRPr lang="zh-CN" altLang="en-US" sz="2400" kern="1200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14" name="任意多边形: 形状 13">
            <a:extLst>
              <a:ext uri="{FF2B5EF4-FFF2-40B4-BE49-F238E27FC236}">
                <a16:creationId xmlns:a16="http://schemas.microsoft.com/office/drawing/2014/main" xmlns="" id="{87A1717D-4F7C-4F81-AF51-27D79B99182E}"/>
              </a:ext>
            </a:extLst>
          </p:cNvPr>
          <p:cNvSpPr/>
          <p:nvPr/>
        </p:nvSpPr>
        <p:spPr>
          <a:xfrm>
            <a:off x="3565224" y="3791569"/>
            <a:ext cx="2085560" cy="861567"/>
          </a:xfrm>
          <a:custGeom>
            <a:avLst/>
            <a:gdLst>
              <a:gd name="connsiteX0" fmla="*/ 0 w 2450950"/>
              <a:gd name="connsiteY0" fmla="*/ 64976 h 649755"/>
              <a:gd name="connsiteX1" fmla="*/ 64976 w 2450950"/>
              <a:gd name="connsiteY1" fmla="*/ 0 h 649755"/>
              <a:gd name="connsiteX2" fmla="*/ 2385975 w 2450950"/>
              <a:gd name="connsiteY2" fmla="*/ 0 h 649755"/>
              <a:gd name="connsiteX3" fmla="*/ 2450951 w 2450950"/>
              <a:gd name="connsiteY3" fmla="*/ 64976 h 649755"/>
              <a:gd name="connsiteX4" fmla="*/ 2450950 w 2450950"/>
              <a:gd name="connsiteY4" fmla="*/ 584780 h 649755"/>
              <a:gd name="connsiteX5" fmla="*/ 2385974 w 2450950"/>
              <a:gd name="connsiteY5" fmla="*/ 649756 h 649755"/>
              <a:gd name="connsiteX6" fmla="*/ 64976 w 2450950"/>
              <a:gd name="connsiteY6" fmla="*/ 649755 h 649755"/>
              <a:gd name="connsiteX7" fmla="*/ 0 w 2450950"/>
              <a:gd name="connsiteY7" fmla="*/ 584779 h 649755"/>
              <a:gd name="connsiteX8" fmla="*/ 0 w 2450950"/>
              <a:gd name="connsiteY8" fmla="*/ 64976 h 6497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450950" h="649755">
                <a:moveTo>
                  <a:pt x="0" y="64976"/>
                </a:moveTo>
                <a:cubicBezTo>
                  <a:pt x="0" y="29091"/>
                  <a:pt x="29091" y="0"/>
                  <a:pt x="64976" y="0"/>
                </a:cubicBezTo>
                <a:lnTo>
                  <a:pt x="2385975" y="0"/>
                </a:lnTo>
                <a:cubicBezTo>
                  <a:pt x="2421860" y="0"/>
                  <a:pt x="2450951" y="29091"/>
                  <a:pt x="2450951" y="64976"/>
                </a:cubicBezTo>
                <a:cubicBezTo>
                  <a:pt x="2450951" y="238244"/>
                  <a:pt x="2450950" y="411512"/>
                  <a:pt x="2450950" y="584780"/>
                </a:cubicBezTo>
                <a:cubicBezTo>
                  <a:pt x="2450950" y="620665"/>
                  <a:pt x="2421859" y="649756"/>
                  <a:pt x="2385974" y="649756"/>
                </a:cubicBezTo>
                <a:lnTo>
                  <a:pt x="64976" y="649755"/>
                </a:lnTo>
                <a:cubicBezTo>
                  <a:pt x="29091" y="649755"/>
                  <a:pt x="0" y="620664"/>
                  <a:pt x="0" y="584779"/>
                </a:cubicBezTo>
                <a:lnTo>
                  <a:pt x="0" y="64976"/>
                </a:lnTo>
                <a:close/>
              </a:path>
            </a:pathLst>
          </a:custGeom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2">
              <a:hueOff val="0"/>
              <a:satOff val="0"/>
              <a:lumOff val="0"/>
              <a:alphaOff val="0"/>
            </a:schemeClr>
          </a:fillRef>
          <a:effectRef idx="2">
            <a:schemeClr val="accent2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25711" tIns="125711" rIns="125711" bIns="125711" numCol="1" spcCol="1270" anchor="ctr" anchorCtr="0">
            <a:noAutofit/>
          </a:bodyPr>
          <a:lstStyle/>
          <a:p>
            <a:pPr marL="0" lvl="0" indent="0" algn="ctr" defTabSz="12446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zh-CN" altLang="en-US" sz="2400" b="0" i="0" kern="1200" dirty="0">
                <a:latin typeface="黑体" panose="02010609060101010101" pitchFamily="49" charset="-122"/>
                <a:ea typeface="黑体" panose="02010609060101010101" pitchFamily="49" charset="-122"/>
              </a:rPr>
              <a:t>物种编目</a:t>
            </a:r>
            <a:r>
              <a:rPr lang="en-US" altLang="zh-CN" sz="2400" b="0" i="0" kern="1200" dirty="0">
                <a:latin typeface="黑体" panose="02010609060101010101" pitchFamily="49" charset="-122"/>
                <a:ea typeface="黑体" panose="02010609060101010101" pitchFamily="49" charset="-122"/>
              </a:rPr>
              <a:t/>
            </a:r>
            <a:br>
              <a:rPr lang="en-US" altLang="zh-CN" sz="2400" b="0" i="0" kern="1200" dirty="0">
                <a:latin typeface="黑体" panose="02010609060101010101" pitchFamily="49" charset="-122"/>
                <a:ea typeface="黑体" panose="02010609060101010101" pitchFamily="49" charset="-122"/>
              </a:rPr>
            </a:br>
            <a:r>
              <a:rPr lang="zh-CN" altLang="en-US" sz="2400" b="0" i="0" kern="1200" dirty="0">
                <a:latin typeface="黑体" panose="02010609060101010101" pitchFamily="49" charset="-122"/>
                <a:ea typeface="黑体" panose="02010609060101010101" pitchFamily="49" charset="-122"/>
              </a:rPr>
              <a:t>制作系统</a:t>
            </a:r>
            <a:endParaRPr lang="zh-CN" altLang="en-US" sz="2400" kern="1200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22" name="任意多边形: 形状 21">
            <a:extLst>
              <a:ext uri="{FF2B5EF4-FFF2-40B4-BE49-F238E27FC236}">
                <a16:creationId xmlns:a16="http://schemas.microsoft.com/office/drawing/2014/main" xmlns="" id="{A430B3BB-7422-4169-8CB7-379784957309}"/>
              </a:ext>
            </a:extLst>
          </p:cNvPr>
          <p:cNvSpPr/>
          <p:nvPr/>
        </p:nvSpPr>
        <p:spPr>
          <a:xfrm>
            <a:off x="6518888" y="3791569"/>
            <a:ext cx="2085560" cy="861567"/>
          </a:xfrm>
          <a:custGeom>
            <a:avLst/>
            <a:gdLst>
              <a:gd name="connsiteX0" fmla="*/ 0 w 2450950"/>
              <a:gd name="connsiteY0" fmla="*/ 64976 h 649755"/>
              <a:gd name="connsiteX1" fmla="*/ 64976 w 2450950"/>
              <a:gd name="connsiteY1" fmla="*/ 0 h 649755"/>
              <a:gd name="connsiteX2" fmla="*/ 2385975 w 2450950"/>
              <a:gd name="connsiteY2" fmla="*/ 0 h 649755"/>
              <a:gd name="connsiteX3" fmla="*/ 2450951 w 2450950"/>
              <a:gd name="connsiteY3" fmla="*/ 64976 h 649755"/>
              <a:gd name="connsiteX4" fmla="*/ 2450950 w 2450950"/>
              <a:gd name="connsiteY4" fmla="*/ 584780 h 649755"/>
              <a:gd name="connsiteX5" fmla="*/ 2385974 w 2450950"/>
              <a:gd name="connsiteY5" fmla="*/ 649756 h 649755"/>
              <a:gd name="connsiteX6" fmla="*/ 64976 w 2450950"/>
              <a:gd name="connsiteY6" fmla="*/ 649755 h 649755"/>
              <a:gd name="connsiteX7" fmla="*/ 0 w 2450950"/>
              <a:gd name="connsiteY7" fmla="*/ 584779 h 649755"/>
              <a:gd name="connsiteX8" fmla="*/ 0 w 2450950"/>
              <a:gd name="connsiteY8" fmla="*/ 64976 h 6497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450950" h="649755">
                <a:moveTo>
                  <a:pt x="0" y="64976"/>
                </a:moveTo>
                <a:cubicBezTo>
                  <a:pt x="0" y="29091"/>
                  <a:pt x="29091" y="0"/>
                  <a:pt x="64976" y="0"/>
                </a:cubicBezTo>
                <a:lnTo>
                  <a:pt x="2385975" y="0"/>
                </a:lnTo>
                <a:cubicBezTo>
                  <a:pt x="2421860" y="0"/>
                  <a:pt x="2450951" y="29091"/>
                  <a:pt x="2450951" y="64976"/>
                </a:cubicBezTo>
                <a:cubicBezTo>
                  <a:pt x="2450951" y="238244"/>
                  <a:pt x="2450950" y="411512"/>
                  <a:pt x="2450950" y="584780"/>
                </a:cubicBezTo>
                <a:cubicBezTo>
                  <a:pt x="2450950" y="620665"/>
                  <a:pt x="2421859" y="649756"/>
                  <a:pt x="2385974" y="649756"/>
                </a:cubicBezTo>
                <a:lnTo>
                  <a:pt x="64976" y="649755"/>
                </a:lnTo>
                <a:cubicBezTo>
                  <a:pt x="29091" y="649755"/>
                  <a:pt x="0" y="620664"/>
                  <a:pt x="0" y="584779"/>
                </a:cubicBezTo>
                <a:lnTo>
                  <a:pt x="0" y="64976"/>
                </a:lnTo>
                <a:close/>
              </a:path>
            </a:pathLst>
          </a:custGeom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2">
              <a:hueOff val="0"/>
              <a:satOff val="0"/>
              <a:lumOff val="0"/>
              <a:alphaOff val="0"/>
            </a:schemeClr>
          </a:fillRef>
          <a:effectRef idx="2">
            <a:schemeClr val="accent2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25711" tIns="125711" rIns="125711" bIns="125711" numCol="1" spcCol="1270" anchor="ctr" anchorCtr="0">
            <a:noAutofit/>
          </a:bodyPr>
          <a:lstStyle/>
          <a:p>
            <a:pPr marL="0" lvl="0" indent="0" algn="ctr" defTabSz="12446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zh-CN" altLang="en-US" sz="2400" b="0" i="0" kern="1200" dirty="0">
                <a:latin typeface="黑体" panose="02010609060101010101" pitchFamily="49" charset="-122"/>
                <a:ea typeface="黑体" panose="02010609060101010101" pitchFamily="49" charset="-122"/>
              </a:rPr>
              <a:t>物种微库</a:t>
            </a:r>
            <a:r>
              <a:rPr lang="en-US" altLang="zh-CN" sz="2400" b="0" i="0" kern="1200" dirty="0">
                <a:latin typeface="黑体" panose="02010609060101010101" pitchFamily="49" charset="-122"/>
                <a:ea typeface="黑体" panose="02010609060101010101" pitchFamily="49" charset="-122"/>
              </a:rPr>
              <a:t/>
            </a:r>
            <a:br>
              <a:rPr lang="en-US" altLang="zh-CN" sz="2400" b="0" i="0" kern="1200" dirty="0">
                <a:latin typeface="黑体" panose="02010609060101010101" pitchFamily="49" charset="-122"/>
                <a:ea typeface="黑体" panose="02010609060101010101" pitchFamily="49" charset="-122"/>
              </a:rPr>
            </a:br>
            <a:r>
              <a:rPr lang="zh-CN" altLang="en-US" sz="2400" b="0" i="0" kern="1200" dirty="0">
                <a:latin typeface="黑体" panose="02010609060101010101" pitchFamily="49" charset="-122"/>
                <a:ea typeface="黑体" panose="02010609060101010101" pitchFamily="49" charset="-122"/>
              </a:rPr>
              <a:t>运维系统</a:t>
            </a:r>
            <a:endParaRPr lang="zh-CN" altLang="en-US" sz="2400" kern="1200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2" name="对话气泡: 矩形 1">
            <a:extLst>
              <a:ext uri="{FF2B5EF4-FFF2-40B4-BE49-F238E27FC236}">
                <a16:creationId xmlns:a16="http://schemas.microsoft.com/office/drawing/2014/main" xmlns="" id="{B8240037-8974-4978-B356-CC1776652F3D}"/>
              </a:ext>
            </a:extLst>
          </p:cNvPr>
          <p:cNvSpPr/>
          <p:nvPr/>
        </p:nvSpPr>
        <p:spPr>
          <a:xfrm>
            <a:off x="5906305" y="2025285"/>
            <a:ext cx="1671622" cy="448546"/>
          </a:xfrm>
          <a:prstGeom prst="wedgeRectCallout">
            <a:avLst>
              <a:gd name="adj1" fmla="val -66555"/>
              <a:gd name="adj2" fmla="val -16472"/>
            </a:avLst>
          </a:prstGeom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6">
              <a:hueOff val="0"/>
              <a:satOff val="0"/>
              <a:lumOff val="0"/>
              <a:alphaOff val="0"/>
            </a:schemeClr>
          </a:fillRef>
          <a:effectRef idx="2">
            <a:schemeClr val="accent6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84292" tIns="84292" rIns="84292" bIns="84292" numCol="1" spcCol="1270" rtlCol="0" anchor="ctr" anchorCtr="0">
            <a:noAutofit/>
          </a:bodyPr>
          <a:lstStyle/>
          <a:p>
            <a:pPr marL="0" indent="0" algn="ctr" defTabSz="8001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zh-CN" altLang="en-US" sz="2400" kern="1200" dirty="0">
                <a:latin typeface="黑体" panose="02010609060101010101" pitchFamily="49" charset="-122"/>
                <a:ea typeface="黑体" panose="02010609060101010101" pitchFamily="49" charset="-122"/>
              </a:rPr>
              <a:t>分类树</a:t>
            </a:r>
            <a:r>
              <a:rPr lang="en-US" altLang="zh-CN" sz="2400" kern="1200" dirty="0">
                <a:latin typeface="黑体" panose="02010609060101010101" pitchFamily="49" charset="-122"/>
                <a:ea typeface="黑体" panose="02010609060101010101" pitchFamily="49" charset="-122"/>
              </a:rPr>
              <a:t>2.0</a:t>
            </a:r>
            <a:endParaRPr lang="zh-CN" altLang="en-US" sz="2400" kern="1200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3" name="标注: 上箭头 2">
            <a:extLst>
              <a:ext uri="{FF2B5EF4-FFF2-40B4-BE49-F238E27FC236}">
                <a16:creationId xmlns:a16="http://schemas.microsoft.com/office/drawing/2014/main" xmlns="" id="{AAC08076-92CF-4FFB-8C70-582B17003A1E}"/>
              </a:ext>
            </a:extLst>
          </p:cNvPr>
          <p:cNvSpPr/>
          <p:nvPr/>
        </p:nvSpPr>
        <p:spPr>
          <a:xfrm>
            <a:off x="611560" y="5085184"/>
            <a:ext cx="7992888" cy="720080"/>
          </a:xfrm>
          <a:prstGeom prst="upArrowCallout">
            <a:avLst/>
          </a:prstGeom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6">
              <a:hueOff val="0"/>
              <a:satOff val="0"/>
              <a:lumOff val="0"/>
              <a:alphaOff val="0"/>
            </a:schemeClr>
          </a:fillRef>
          <a:effectRef idx="2">
            <a:schemeClr val="accent6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84292" tIns="84292" rIns="84292" bIns="84292" numCol="1" spcCol="1270" rtlCol="0" anchor="ctr" anchorCtr="0">
            <a:noAutofit/>
          </a:bodyPr>
          <a:lstStyle/>
          <a:p>
            <a:pPr marL="0" indent="0" algn="ctr" defTabSz="8001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zh-CN" altLang="en-US" sz="2400" kern="1200" dirty="0">
                <a:latin typeface="黑体" panose="02010609060101010101" pitchFamily="49" charset="-122"/>
                <a:ea typeface="黑体" panose="02010609060101010101" pitchFamily="49" charset="-122"/>
              </a:rPr>
              <a:t>分类树</a:t>
            </a:r>
            <a:r>
              <a:rPr lang="en-US" altLang="zh-CN" sz="2400" kern="1200" dirty="0">
                <a:latin typeface="黑体" panose="02010609060101010101" pitchFamily="49" charset="-122"/>
                <a:ea typeface="黑体" panose="02010609060101010101" pitchFamily="49" charset="-122"/>
              </a:rPr>
              <a:t>1.0</a:t>
            </a:r>
            <a:endParaRPr lang="zh-CN" altLang="en-US" sz="2400" kern="1200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4550109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7" name="图片 13" descr="timgI4YFWQEW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3" name="AutoShape 23"/>
          <p:cNvSpPr>
            <a:spLocks noChangeArrowheads="1"/>
          </p:cNvSpPr>
          <p:nvPr/>
        </p:nvSpPr>
        <p:spPr bwMode="auto">
          <a:xfrm>
            <a:off x="0" y="0"/>
            <a:ext cx="9144000" cy="836613"/>
          </a:xfrm>
          <a:prstGeom prst="roundRect">
            <a:avLst>
              <a:gd name="adj" fmla="val 0"/>
            </a:avLst>
          </a:prstGeom>
          <a:gradFill rotWithShape="1">
            <a:gsLst>
              <a:gs pos="0">
                <a:srgbClr val="737373"/>
              </a:gs>
              <a:gs pos="50000">
                <a:srgbClr val="F8F8F8"/>
              </a:gs>
              <a:gs pos="100000">
                <a:srgbClr val="737373"/>
              </a:gs>
            </a:gsLst>
            <a:lin ang="2700000" scaled="1"/>
          </a:gradFill>
          <a:ln w="9525">
            <a:noFill/>
            <a:round/>
          </a:ln>
          <a:effectLst>
            <a:outerShdw dist="53882" dir="2700000" algn="ctr" rotWithShape="0">
              <a:srgbClr val="000000">
                <a:alpha val="50000"/>
              </a:srgbClr>
            </a:outerShdw>
          </a:effectLst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>
              <a:latin typeface="黑体" pitchFamily="49" charset="-122"/>
              <a:ea typeface="黑体" pitchFamily="49" charset="-122"/>
            </a:endParaRPr>
          </a:p>
        </p:txBody>
      </p:sp>
      <p:sp>
        <p:nvSpPr>
          <p:cNvPr id="19459" name="TextBox 4"/>
          <p:cNvSpPr txBox="1">
            <a:spLocks noChangeArrowheads="1"/>
          </p:cNvSpPr>
          <p:nvPr/>
        </p:nvSpPr>
        <p:spPr bwMode="auto">
          <a:xfrm>
            <a:off x="0" y="0"/>
            <a:ext cx="91440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zh-CN" altLang="en-US" sz="4000" dirty="0">
                <a:latin typeface="黑体" pitchFamily="49" charset="-122"/>
                <a:ea typeface="黑体" pitchFamily="49" charset="-122"/>
              </a:rPr>
              <a:t>三、科学研究应用</a:t>
            </a:r>
            <a:endParaRPr lang="zh-CN" altLang="zh-CN" sz="4000" dirty="0">
              <a:latin typeface="黑体" pitchFamily="49" charset="-122"/>
              <a:ea typeface="黑体" pitchFamily="49" charset="-122"/>
            </a:endParaRPr>
          </a:p>
        </p:txBody>
      </p:sp>
      <p:sp>
        <p:nvSpPr>
          <p:cNvPr id="6" name="TextBox 70">
            <a:extLst>
              <a:ext uri="{FF2B5EF4-FFF2-40B4-BE49-F238E27FC236}">
                <a16:creationId xmlns:a16="http://schemas.microsoft.com/office/drawing/2014/main" xmlns="" id="{9C5A4073-E242-497E-BF8F-2D91E1606B3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8958" y="1262063"/>
            <a:ext cx="7746084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zh-CN" altLang="en-US" sz="2800" dirty="0">
                <a:solidFill>
                  <a:schemeClr val="bg1"/>
                </a:solidFill>
                <a:latin typeface="黑体" pitchFamily="49" charset="-122"/>
                <a:ea typeface="黑体" pitchFamily="49" charset="-122"/>
              </a:rPr>
              <a:t>（二）公共实验室</a:t>
            </a:r>
          </a:p>
        </p:txBody>
      </p:sp>
      <p:sp>
        <p:nvSpPr>
          <p:cNvPr id="8" name="文本框 7">
            <a:extLst>
              <a:ext uri="{FF2B5EF4-FFF2-40B4-BE49-F238E27FC236}">
                <a16:creationId xmlns:a16="http://schemas.microsoft.com/office/drawing/2014/main" xmlns="" id="{358E4C76-0D51-421C-AAA7-A41B3A99969C}"/>
              </a:ext>
            </a:extLst>
          </p:cNvPr>
          <p:cNvSpPr txBox="1"/>
          <p:nvPr/>
        </p:nvSpPr>
        <p:spPr>
          <a:xfrm>
            <a:off x="755576" y="2348880"/>
            <a:ext cx="7632848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406400" algn="just"/>
            <a:r>
              <a:rPr lang="zh-CN" altLang="en-US" sz="2000" b="1" kern="100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</a:rPr>
              <a:t>当数据足够大以后，数字标本成为开展科学研究的原始资料，让保护地和区县通过物种库变成科学家的公共实验室。</a:t>
            </a:r>
            <a:endParaRPr lang="en-US" altLang="zh-CN" sz="2000" b="1" kern="100" dirty="0">
              <a:ln w="6600">
                <a:solidFill>
                  <a:schemeClr val="accent2"/>
                </a:solidFill>
                <a:prstDash val="solid"/>
              </a:ln>
              <a:solidFill>
                <a:srgbClr val="FFFFFF"/>
              </a:solidFill>
              <a:effectLst>
                <a:outerShdw dist="38100" dir="2700000" algn="tl" rotWithShape="0">
                  <a:schemeClr val="accent2"/>
                </a:outerShdw>
              </a:effectLst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indent="406400" algn="just"/>
            <a:endParaRPr lang="en-US" altLang="zh-CN" sz="2000" b="1" kern="100" dirty="0">
              <a:ln w="6600">
                <a:solidFill>
                  <a:schemeClr val="accent2"/>
                </a:solidFill>
                <a:prstDash val="solid"/>
              </a:ln>
              <a:solidFill>
                <a:srgbClr val="FFFFFF"/>
              </a:solidFill>
              <a:effectLst>
                <a:outerShdw dist="38100" dir="2700000" algn="tl" rotWithShape="0">
                  <a:schemeClr val="accent2"/>
                </a:outerShdw>
              </a:effectLst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indent="406400" algn="just"/>
            <a:r>
              <a:rPr lang="zh-CN" altLang="en-US" sz="2000" b="1" kern="100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</a:rPr>
              <a:t>使用方法举例：科学家可分析研究保护地的物种分布状况，如，某个经度某个物种的状况，某个维度所有物种的状况，某个经纬度下主要物种的演变情况，等等。</a:t>
            </a:r>
            <a:endParaRPr lang="zh-CN" altLang="zh-CN" sz="2000" b="1" kern="100" dirty="0">
              <a:ln w="6600">
                <a:solidFill>
                  <a:schemeClr val="accent2"/>
                </a:solidFill>
                <a:prstDash val="solid"/>
              </a:ln>
              <a:solidFill>
                <a:srgbClr val="FFFFFF"/>
              </a:solidFill>
              <a:effectLst>
                <a:outerShdw dist="38100" dir="2700000" algn="tl" rotWithShape="0">
                  <a:schemeClr val="accent2"/>
                </a:outerShdw>
              </a:effectLst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9" name="矩形: 圆顶角 8">
            <a:extLst>
              <a:ext uri="{FF2B5EF4-FFF2-40B4-BE49-F238E27FC236}">
                <a16:creationId xmlns:a16="http://schemas.microsoft.com/office/drawing/2014/main" xmlns="" id="{B8C09FCD-8192-44DD-A4DD-428DACA3CE31}"/>
              </a:ext>
            </a:extLst>
          </p:cNvPr>
          <p:cNvSpPr/>
          <p:nvPr/>
        </p:nvSpPr>
        <p:spPr>
          <a:xfrm>
            <a:off x="2123728" y="5803166"/>
            <a:ext cx="4968552" cy="528464"/>
          </a:xfrm>
          <a:prstGeom prst="round2SameRect">
            <a:avLst/>
          </a:prstGeom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6">
              <a:hueOff val="0"/>
              <a:satOff val="0"/>
              <a:lumOff val="0"/>
              <a:alphaOff val="0"/>
            </a:schemeClr>
          </a:fillRef>
          <a:effectRef idx="2">
            <a:schemeClr val="accent6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84292" tIns="84292" rIns="84292" bIns="84292" numCol="1" spcCol="1270" rtlCol="0" anchor="ctr" anchorCtr="0">
            <a:noAutofit/>
          </a:bodyPr>
          <a:lstStyle/>
          <a:p>
            <a:pPr marL="0" indent="0" algn="ctr" defTabSz="8001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zh-CN" altLang="zh-CN" sz="2400" b="1" kern="100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</a:rPr>
              <a:t>公共实验室</a:t>
            </a:r>
            <a:endParaRPr lang="zh-CN" altLang="en-US" sz="2400" kern="1200" dirty="0"/>
          </a:p>
        </p:txBody>
      </p:sp>
      <p:sp>
        <p:nvSpPr>
          <p:cNvPr id="10" name="矩形 9">
            <a:extLst>
              <a:ext uri="{FF2B5EF4-FFF2-40B4-BE49-F238E27FC236}">
                <a16:creationId xmlns:a16="http://schemas.microsoft.com/office/drawing/2014/main" xmlns="" id="{8D0990DA-FC37-45C9-B354-29B5A2F02402}"/>
              </a:ext>
            </a:extLst>
          </p:cNvPr>
          <p:cNvSpPr/>
          <p:nvPr/>
        </p:nvSpPr>
        <p:spPr>
          <a:xfrm>
            <a:off x="4576740" y="5172434"/>
            <a:ext cx="1512168" cy="426179"/>
          </a:xfrm>
          <a:prstGeom prst="rect">
            <a:avLst/>
          </a:prstGeom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6">
              <a:hueOff val="0"/>
              <a:satOff val="0"/>
              <a:lumOff val="0"/>
              <a:alphaOff val="0"/>
            </a:schemeClr>
          </a:fillRef>
          <a:effectRef idx="2">
            <a:schemeClr val="accent6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84292" tIns="84292" rIns="84292" bIns="84292" numCol="1" spcCol="1270" rtlCol="0" anchor="ctr" anchorCtr="0">
            <a:noAutofit/>
          </a:bodyPr>
          <a:lstStyle/>
          <a:p>
            <a:pPr marL="0" indent="0" algn="ctr" defTabSz="8001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zh-CN" altLang="zh-CN" sz="1800" b="1" kern="100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</a:rPr>
              <a:t>原始资料</a:t>
            </a:r>
            <a:endParaRPr lang="zh-CN" altLang="en-US" sz="1800" kern="1200" dirty="0"/>
          </a:p>
        </p:txBody>
      </p:sp>
      <p:sp>
        <p:nvSpPr>
          <p:cNvPr id="13" name="标注: 右箭头 12">
            <a:extLst>
              <a:ext uri="{FF2B5EF4-FFF2-40B4-BE49-F238E27FC236}">
                <a16:creationId xmlns:a16="http://schemas.microsoft.com/office/drawing/2014/main" xmlns="" id="{6EAE3B6E-2C65-446A-8C3E-6F17A55098FF}"/>
              </a:ext>
            </a:extLst>
          </p:cNvPr>
          <p:cNvSpPr/>
          <p:nvPr/>
        </p:nvSpPr>
        <p:spPr>
          <a:xfrm>
            <a:off x="3184665" y="5178674"/>
            <a:ext cx="1392074" cy="426179"/>
          </a:xfrm>
          <a:prstGeom prst="rightArrowCallout">
            <a:avLst>
              <a:gd name="adj1" fmla="val 25000"/>
              <a:gd name="adj2" fmla="val 25000"/>
              <a:gd name="adj3" fmla="val 25000"/>
              <a:gd name="adj4" fmla="val 74982"/>
            </a:avLst>
          </a:prstGeom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6">
              <a:hueOff val="0"/>
              <a:satOff val="0"/>
              <a:lumOff val="0"/>
              <a:alphaOff val="0"/>
            </a:schemeClr>
          </a:fillRef>
          <a:effectRef idx="2">
            <a:schemeClr val="accent6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84292" tIns="84292" rIns="84292" bIns="84292" numCol="1" spcCol="1270" rtlCol="0" anchor="ctr" anchorCtr="0">
            <a:noAutofit/>
          </a:bodyPr>
          <a:lstStyle/>
          <a:p>
            <a:pPr marL="0" indent="0" algn="ctr" defTabSz="8001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zh-CN" altLang="zh-CN" sz="1800" b="1" kern="10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</a:rPr>
              <a:t>物种卡</a:t>
            </a:r>
            <a:endParaRPr lang="zh-CN" altLang="en-US" sz="1800" kern="1200" dirty="0"/>
          </a:p>
        </p:txBody>
      </p:sp>
      <p:pic>
        <p:nvPicPr>
          <p:cNvPr id="14" name="图形 13" descr="科学家">
            <a:extLst>
              <a:ext uri="{FF2B5EF4-FFF2-40B4-BE49-F238E27FC236}">
                <a16:creationId xmlns:a16="http://schemas.microsoft.com/office/drawing/2014/main" xmlns="" id="{071DBE1D-2E3E-4160-B850-01F254A38913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5"/>
              </a:ext>
            </a:extLst>
          </a:blip>
          <a:stretch>
            <a:fillRect/>
          </a:stretch>
        </p:blipFill>
        <p:spPr>
          <a:xfrm>
            <a:off x="2123007" y="4904743"/>
            <a:ext cx="914400" cy="914400"/>
          </a:xfrm>
          <a:prstGeom prst="rect">
            <a:avLst/>
          </a:prstGeom>
        </p:spPr>
      </p:pic>
      <p:pic>
        <p:nvPicPr>
          <p:cNvPr id="15" name="图形 14" descr="显微镜">
            <a:extLst>
              <a:ext uri="{FF2B5EF4-FFF2-40B4-BE49-F238E27FC236}">
                <a16:creationId xmlns:a16="http://schemas.microsoft.com/office/drawing/2014/main" xmlns="" id="{5015C42E-B177-4547-9191-F02BCC9B262D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7"/>
              </a:ext>
            </a:extLst>
          </a:blip>
          <a:stretch>
            <a:fillRect/>
          </a:stretch>
        </p:blipFill>
        <p:spPr>
          <a:xfrm>
            <a:off x="6190624" y="4869160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328029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7" name="图片 13" descr="timgI4YFWQEW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3" name="AutoShape 23"/>
          <p:cNvSpPr>
            <a:spLocks noChangeArrowheads="1"/>
          </p:cNvSpPr>
          <p:nvPr/>
        </p:nvSpPr>
        <p:spPr bwMode="auto">
          <a:xfrm>
            <a:off x="0" y="0"/>
            <a:ext cx="9144000" cy="836613"/>
          </a:xfrm>
          <a:prstGeom prst="roundRect">
            <a:avLst>
              <a:gd name="adj" fmla="val 0"/>
            </a:avLst>
          </a:prstGeom>
          <a:gradFill rotWithShape="1">
            <a:gsLst>
              <a:gs pos="0">
                <a:srgbClr val="737373"/>
              </a:gs>
              <a:gs pos="50000">
                <a:srgbClr val="F8F8F8"/>
              </a:gs>
              <a:gs pos="100000">
                <a:srgbClr val="737373"/>
              </a:gs>
            </a:gsLst>
            <a:lin ang="2700000" scaled="1"/>
          </a:gradFill>
          <a:ln w="9525">
            <a:noFill/>
            <a:round/>
          </a:ln>
          <a:effectLst>
            <a:outerShdw dist="53882" dir="2700000" algn="ctr" rotWithShape="0">
              <a:srgbClr val="000000">
                <a:alpha val="50000"/>
              </a:srgbClr>
            </a:outerShdw>
          </a:effectLst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>
              <a:latin typeface="黑体" pitchFamily="49" charset="-122"/>
              <a:ea typeface="黑体" pitchFamily="49" charset="-122"/>
            </a:endParaRPr>
          </a:p>
        </p:txBody>
      </p:sp>
      <p:sp>
        <p:nvSpPr>
          <p:cNvPr id="19459" name="TextBox 4"/>
          <p:cNvSpPr txBox="1">
            <a:spLocks noChangeArrowheads="1"/>
          </p:cNvSpPr>
          <p:nvPr/>
        </p:nvSpPr>
        <p:spPr bwMode="auto">
          <a:xfrm>
            <a:off x="0" y="0"/>
            <a:ext cx="91440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zh-CN" altLang="en-US" sz="4000" dirty="0">
                <a:latin typeface="黑体" pitchFamily="49" charset="-122"/>
                <a:ea typeface="黑体" pitchFamily="49" charset="-122"/>
              </a:rPr>
              <a:t>附：物种</a:t>
            </a:r>
            <a:r>
              <a:rPr lang="en-US" altLang="zh-CN" sz="4000" dirty="0">
                <a:latin typeface="黑体" pitchFamily="49" charset="-122"/>
                <a:ea typeface="黑体" pitchFamily="49" charset="-122"/>
              </a:rPr>
              <a:t>APP</a:t>
            </a:r>
            <a:r>
              <a:rPr lang="zh-CN" altLang="en-US" sz="4000" dirty="0">
                <a:latin typeface="黑体" pitchFamily="49" charset="-122"/>
                <a:ea typeface="黑体" pitchFamily="49" charset="-122"/>
              </a:rPr>
              <a:t>二维码</a:t>
            </a:r>
            <a:endParaRPr lang="zh-CN" altLang="zh-CN" sz="4000" dirty="0">
              <a:latin typeface="黑体" pitchFamily="49" charset="-122"/>
              <a:ea typeface="黑体" pitchFamily="49" charset="-122"/>
            </a:endParaRPr>
          </a:p>
        </p:txBody>
      </p:sp>
      <p:sp>
        <p:nvSpPr>
          <p:cNvPr id="19460" name="TextBox 70"/>
          <p:cNvSpPr txBox="1">
            <a:spLocks noChangeArrowheads="1"/>
          </p:cNvSpPr>
          <p:nvPr/>
        </p:nvSpPr>
        <p:spPr bwMode="auto">
          <a:xfrm>
            <a:off x="539552" y="1262063"/>
            <a:ext cx="8064896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zh-CN" altLang="en-US" sz="3600" dirty="0">
                <a:solidFill>
                  <a:schemeClr val="bg1"/>
                </a:solidFill>
                <a:latin typeface="黑体" pitchFamily="49" charset="-122"/>
                <a:ea typeface="黑体" pitchFamily="49" charset="-122"/>
              </a:rPr>
              <a:t>物种卡</a:t>
            </a:r>
          </a:p>
        </p:txBody>
      </p:sp>
      <p:sp>
        <p:nvSpPr>
          <p:cNvPr id="2" name="文本框 1">
            <a:extLst>
              <a:ext uri="{FF2B5EF4-FFF2-40B4-BE49-F238E27FC236}">
                <a16:creationId xmlns:a16="http://schemas.microsoft.com/office/drawing/2014/main" xmlns="" id="{15BB08F7-0E13-4935-A1FA-D373A4CCDA02}"/>
              </a:ext>
            </a:extLst>
          </p:cNvPr>
          <p:cNvSpPr txBox="1"/>
          <p:nvPr/>
        </p:nvSpPr>
        <p:spPr>
          <a:xfrm>
            <a:off x="2915815" y="2103011"/>
            <a:ext cx="388843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b="0" i="0" dirty="0">
                <a:solidFill>
                  <a:schemeClr val="bg1"/>
                </a:solidFill>
                <a:effectLst/>
                <a:latin typeface="黑体" panose="02010609060101010101" pitchFamily="49" charset="-122"/>
                <a:ea typeface="黑体" panose="02010609060101010101" pitchFamily="49" charset="-122"/>
              </a:rPr>
              <a:t>——</a:t>
            </a:r>
            <a:r>
              <a:rPr lang="zh-CN" altLang="en-US" sz="2400" b="0" i="0" dirty="0">
                <a:solidFill>
                  <a:schemeClr val="bg1"/>
                </a:solidFill>
                <a:effectLst/>
                <a:latin typeface="黑体" panose="02010609060101010101" pitchFamily="49" charset="-122"/>
                <a:ea typeface="黑体" panose="02010609060101010101" pitchFamily="49" charset="-122"/>
              </a:rPr>
              <a:t>随时随地制作数字标本</a:t>
            </a:r>
            <a:endParaRPr lang="zh-CN" altLang="en-US" sz="2400" dirty="0">
              <a:solidFill>
                <a:schemeClr val="bg1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pic>
        <p:nvPicPr>
          <p:cNvPr id="5" name="图片 4">
            <a:extLst>
              <a:ext uri="{FF2B5EF4-FFF2-40B4-BE49-F238E27FC236}">
                <a16:creationId xmlns:a16="http://schemas.microsoft.com/office/drawing/2014/main" xmlns="" id="{0A660DF0-B6E2-4ECE-AB69-8794845282B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52694" y="3264447"/>
            <a:ext cx="2438611" cy="24386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462849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273" name="图片 13" descr="timgI4YFWQEW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3" name="TextBox 22"/>
          <p:cNvSpPr txBox="1"/>
          <p:nvPr/>
        </p:nvSpPr>
        <p:spPr>
          <a:xfrm>
            <a:off x="3275856" y="2804735"/>
            <a:ext cx="3312368" cy="1200329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7200" dirty="0">
                <a:solidFill>
                  <a:schemeClr val="bg1"/>
                </a:solidFill>
                <a:effectLst>
                  <a:reflection blurRad="6350" stA="55000" endA="50" endPos="85000" dist="60007" dir="5400000" sy="-100000" algn="bl" rotWithShape="0"/>
                </a:effectLst>
                <a:latin typeface="黑体" pitchFamily="49" charset="-122"/>
                <a:ea typeface="黑体" pitchFamily="49" charset="-122"/>
              </a:rPr>
              <a:t>谢 谢！</a:t>
            </a:r>
          </a:p>
        </p:txBody>
      </p:sp>
      <p:pic>
        <p:nvPicPr>
          <p:cNvPr id="4" name="Picture 25" descr="鸽子0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105400" y="0"/>
            <a:ext cx="3810000" cy="3117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7" name="图片 13" descr="timgI4YFWQEW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3" name="AutoShape 23"/>
          <p:cNvSpPr>
            <a:spLocks noChangeArrowheads="1"/>
          </p:cNvSpPr>
          <p:nvPr/>
        </p:nvSpPr>
        <p:spPr bwMode="auto">
          <a:xfrm>
            <a:off x="0" y="0"/>
            <a:ext cx="9144000" cy="836613"/>
          </a:xfrm>
          <a:prstGeom prst="roundRect">
            <a:avLst>
              <a:gd name="adj" fmla="val 0"/>
            </a:avLst>
          </a:prstGeom>
          <a:gradFill rotWithShape="1">
            <a:gsLst>
              <a:gs pos="0">
                <a:srgbClr val="737373"/>
              </a:gs>
              <a:gs pos="50000">
                <a:srgbClr val="F8F8F8"/>
              </a:gs>
              <a:gs pos="100000">
                <a:srgbClr val="737373"/>
              </a:gs>
            </a:gsLst>
            <a:lin ang="2700000" scaled="1"/>
          </a:gradFill>
          <a:ln w="9525">
            <a:noFill/>
            <a:round/>
          </a:ln>
          <a:effectLst>
            <a:outerShdw dist="53882" dir="2700000" algn="ctr" rotWithShape="0">
              <a:srgbClr val="000000">
                <a:alpha val="50000"/>
              </a:srgbClr>
            </a:outerShdw>
          </a:effectLst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>
              <a:latin typeface="黑体" pitchFamily="49" charset="-122"/>
              <a:ea typeface="黑体" pitchFamily="49" charset="-122"/>
            </a:endParaRPr>
          </a:p>
        </p:txBody>
      </p:sp>
      <p:sp>
        <p:nvSpPr>
          <p:cNvPr id="19459" name="TextBox 4"/>
          <p:cNvSpPr txBox="1">
            <a:spLocks noChangeArrowheads="1"/>
          </p:cNvSpPr>
          <p:nvPr/>
        </p:nvSpPr>
        <p:spPr bwMode="auto">
          <a:xfrm>
            <a:off x="0" y="0"/>
            <a:ext cx="91440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zh-CN" altLang="en-US" sz="4000" dirty="0">
                <a:latin typeface="黑体" pitchFamily="49" charset="-122"/>
                <a:ea typeface="黑体" pitchFamily="49" charset="-122"/>
              </a:rPr>
              <a:t>大监测的概念</a:t>
            </a:r>
            <a:endParaRPr lang="zh-CN" altLang="zh-CN" sz="4000" dirty="0">
              <a:latin typeface="黑体" pitchFamily="49" charset="-122"/>
              <a:ea typeface="黑体" pitchFamily="49" charset="-122"/>
            </a:endParaRPr>
          </a:p>
        </p:txBody>
      </p:sp>
      <p:sp>
        <p:nvSpPr>
          <p:cNvPr id="19460" name="TextBox 70"/>
          <p:cNvSpPr txBox="1">
            <a:spLocks noChangeArrowheads="1"/>
          </p:cNvSpPr>
          <p:nvPr/>
        </p:nvSpPr>
        <p:spPr bwMode="auto">
          <a:xfrm>
            <a:off x="2627784" y="1693045"/>
            <a:ext cx="3888432" cy="772107"/>
          </a:xfrm>
          <a:prstGeom prst="rect">
            <a:avLst/>
          </a:prstGeom>
          <a:ln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square" lIns="180000" tIns="108000" rIns="180000" bIns="108000" anchor="ctr">
            <a:spAutoFit/>
          </a:bodyPr>
          <a:lstStyle/>
          <a:p>
            <a:pPr algn="ctr"/>
            <a:r>
              <a:rPr lang="zh-CN" altLang="en-US" sz="3600" dirty="0">
                <a:solidFill>
                  <a:schemeClr val="bg1"/>
                </a:solidFill>
                <a:latin typeface="黑体" pitchFamily="49" charset="-122"/>
                <a:ea typeface="黑体" pitchFamily="49" charset="-122"/>
              </a:rPr>
              <a:t>生物资源大监测</a:t>
            </a:r>
          </a:p>
        </p:txBody>
      </p:sp>
      <p:sp>
        <p:nvSpPr>
          <p:cNvPr id="6" name="TextBox 70">
            <a:extLst>
              <a:ext uri="{FF2B5EF4-FFF2-40B4-BE49-F238E27FC236}">
                <a16:creationId xmlns:a16="http://schemas.microsoft.com/office/drawing/2014/main" xmlns="" id="{ACD8130C-4FE8-467C-89E4-AC1C96E9B76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5577" y="3501008"/>
            <a:ext cx="2160239" cy="648997"/>
          </a:xfrm>
          <a:prstGeom prst="rect">
            <a:avLst/>
          </a:prstGeom>
          <a:ln/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wrap="square" lIns="180000" tIns="108000" rIns="180000" bIns="108000" anchor="ctr">
            <a:spAutoFit/>
          </a:bodyPr>
          <a:lstStyle/>
          <a:p>
            <a:pPr algn="ctr"/>
            <a:r>
              <a:rPr lang="zh-CN" altLang="en-US" sz="2800" dirty="0">
                <a:solidFill>
                  <a:schemeClr val="bg1"/>
                </a:solidFill>
                <a:latin typeface="黑体" pitchFamily="49" charset="-122"/>
                <a:ea typeface="黑体" pitchFamily="49" charset="-122"/>
              </a:rPr>
              <a:t>结构化监测</a:t>
            </a:r>
          </a:p>
        </p:txBody>
      </p:sp>
      <p:sp>
        <p:nvSpPr>
          <p:cNvPr id="7" name="TextBox 70">
            <a:extLst>
              <a:ext uri="{FF2B5EF4-FFF2-40B4-BE49-F238E27FC236}">
                <a16:creationId xmlns:a16="http://schemas.microsoft.com/office/drawing/2014/main" xmlns="" id="{8AB4AEAB-C70E-4DE1-9268-B7130F459CA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30899" y="3501008"/>
            <a:ext cx="2513309" cy="648997"/>
          </a:xfrm>
          <a:prstGeom prst="rect">
            <a:avLst/>
          </a:prstGeom>
          <a:ln/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wrap="square" lIns="180000" tIns="108000" rIns="180000" bIns="108000" anchor="ctr">
            <a:spAutoFit/>
          </a:bodyPr>
          <a:lstStyle/>
          <a:p>
            <a:pPr algn="ctr"/>
            <a:r>
              <a:rPr lang="zh-CN" altLang="en-US" sz="2800" dirty="0">
                <a:solidFill>
                  <a:schemeClr val="bg1"/>
                </a:solidFill>
                <a:latin typeface="黑体" pitchFamily="49" charset="-122"/>
                <a:ea typeface="黑体" pitchFamily="49" charset="-122"/>
              </a:rPr>
              <a:t>非结构化监测</a:t>
            </a:r>
          </a:p>
        </p:txBody>
      </p:sp>
      <p:sp>
        <p:nvSpPr>
          <p:cNvPr id="8" name="TextBox 70">
            <a:extLst>
              <a:ext uri="{FF2B5EF4-FFF2-40B4-BE49-F238E27FC236}">
                <a16:creationId xmlns:a16="http://schemas.microsoft.com/office/drawing/2014/main" xmlns="" id="{5C688F6D-13BA-471A-9FF9-292C147A0E4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5556" y="5281347"/>
            <a:ext cx="2520280" cy="648997"/>
          </a:xfrm>
          <a:prstGeom prst="rect">
            <a:avLst/>
          </a:prstGeom>
          <a:ln/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wrap="square" lIns="180000" tIns="108000" rIns="180000" bIns="108000" anchor="ctr">
            <a:spAutoFit/>
          </a:bodyPr>
          <a:lstStyle/>
          <a:p>
            <a:pPr algn="ctr"/>
            <a:r>
              <a:rPr lang="zh-CN" altLang="en-US" sz="2800" dirty="0">
                <a:solidFill>
                  <a:schemeClr val="bg1"/>
                </a:solidFill>
                <a:latin typeface="黑体" pitchFamily="49" charset="-122"/>
                <a:ea typeface="黑体" pitchFamily="49" charset="-122"/>
              </a:rPr>
              <a:t>专项物种数据</a:t>
            </a:r>
          </a:p>
        </p:txBody>
      </p:sp>
      <p:sp>
        <p:nvSpPr>
          <p:cNvPr id="9" name="TextBox 70">
            <a:extLst>
              <a:ext uri="{FF2B5EF4-FFF2-40B4-BE49-F238E27FC236}">
                <a16:creationId xmlns:a16="http://schemas.microsoft.com/office/drawing/2014/main" xmlns="" id="{09083B45-DCE8-46CE-87C6-ADC8865C9C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30899" y="5281347"/>
            <a:ext cx="2512416" cy="648997"/>
          </a:xfrm>
          <a:prstGeom prst="rect">
            <a:avLst/>
          </a:prstGeom>
          <a:ln/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wrap="square" lIns="180000" tIns="108000" rIns="180000" bIns="108000" anchor="ctr">
            <a:spAutoFit/>
          </a:bodyPr>
          <a:lstStyle/>
          <a:p>
            <a:pPr algn="ctr"/>
            <a:r>
              <a:rPr lang="zh-CN" altLang="en-US" sz="2800" dirty="0">
                <a:solidFill>
                  <a:schemeClr val="bg1"/>
                </a:solidFill>
                <a:latin typeface="黑体" pitchFamily="49" charset="-122"/>
                <a:ea typeface="黑体" pitchFamily="49" charset="-122"/>
              </a:rPr>
              <a:t>坐标物种数据</a:t>
            </a:r>
          </a:p>
        </p:txBody>
      </p:sp>
      <p:cxnSp>
        <p:nvCxnSpPr>
          <p:cNvPr id="3" name="连接符: 肘形 2">
            <a:extLst>
              <a:ext uri="{FF2B5EF4-FFF2-40B4-BE49-F238E27FC236}">
                <a16:creationId xmlns:a16="http://schemas.microsoft.com/office/drawing/2014/main" xmlns="" id="{1FB4DC45-9FD3-4787-B231-1F4872274404}"/>
              </a:ext>
            </a:extLst>
          </p:cNvPr>
          <p:cNvCxnSpPr>
            <a:cxnSpLocks/>
            <a:stCxn id="19460" idx="2"/>
            <a:endCxn id="6" idx="0"/>
          </p:cNvCxnSpPr>
          <p:nvPr/>
        </p:nvCxnSpPr>
        <p:spPr>
          <a:xfrm rot="5400000">
            <a:off x="2685921" y="1614929"/>
            <a:ext cx="1035856" cy="2736303"/>
          </a:xfrm>
          <a:prstGeom prst="bentConnector3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15" name="连接符: 肘形 14">
            <a:extLst>
              <a:ext uri="{FF2B5EF4-FFF2-40B4-BE49-F238E27FC236}">
                <a16:creationId xmlns:a16="http://schemas.microsoft.com/office/drawing/2014/main" xmlns="" id="{5C23E6F0-324E-4506-A4BD-4E0A51F216F0}"/>
              </a:ext>
            </a:extLst>
          </p:cNvPr>
          <p:cNvCxnSpPr>
            <a:cxnSpLocks/>
            <a:stCxn id="19460" idx="2"/>
            <a:endCxn id="7" idx="0"/>
          </p:cNvCxnSpPr>
          <p:nvPr/>
        </p:nvCxnSpPr>
        <p:spPr>
          <a:xfrm rot="16200000" flipH="1">
            <a:off x="4361849" y="2675303"/>
            <a:ext cx="1035856" cy="615554"/>
          </a:xfrm>
          <a:prstGeom prst="bentConnector3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17" name="直接箭头连接符 16">
            <a:extLst>
              <a:ext uri="{FF2B5EF4-FFF2-40B4-BE49-F238E27FC236}">
                <a16:creationId xmlns:a16="http://schemas.microsoft.com/office/drawing/2014/main" xmlns="" id="{3119CBE0-5347-41F5-8E56-114455862F47}"/>
              </a:ext>
            </a:extLst>
          </p:cNvPr>
          <p:cNvCxnSpPr>
            <a:cxnSpLocks/>
            <a:stCxn id="6" idx="2"/>
            <a:endCxn id="8" idx="0"/>
          </p:cNvCxnSpPr>
          <p:nvPr/>
        </p:nvCxnSpPr>
        <p:spPr>
          <a:xfrm flipH="1">
            <a:off x="1835696" y="4150005"/>
            <a:ext cx="1" cy="1131342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19" name="直接箭头连接符 18">
            <a:extLst>
              <a:ext uri="{FF2B5EF4-FFF2-40B4-BE49-F238E27FC236}">
                <a16:creationId xmlns:a16="http://schemas.microsoft.com/office/drawing/2014/main" xmlns="" id="{CD205975-43A1-4B1E-B345-C987906BB3CC}"/>
              </a:ext>
            </a:extLst>
          </p:cNvPr>
          <p:cNvCxnSpPr>
            <a:cxnSpLocks/>
            <a:stCxn id="7" idx="2"/>
            <a:endCxn id="9" idx="0"/>
          </p:cNvCxnSpPr>
          <p:nvPr/>
        </p:nvCxnSpPr>
        <p:spPr>
          <a:xfrm flipH="1">
            <a:off x="5187107" y="4150005"/>
            <a:ext cx="447" cy="1131342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26" name="TextBox 70">
            <a:extLst>
              <a:ext uri="{FF2B5EF4-FFF2-40B4-BE49-F238E27FC236}">
                <a16:creationId xmlns:a16="http://schemas.microsoft.com/office/drawing/2014/main" xmlns="" id="{C6FF9881-EA67-4EF4-8190-43814251023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13904" y="2618359"/>
            <a:ext cx="1956063" cy="800527"/>
          </a:xfrm>
          <a:prstGeom prst="cloudCallout">
            <a:avLst>
              <a:gd name="adj1" fmla="val -41971"/>
              <a:gd name="adj2" fmla="val 74419"/>
            </a:avLst>
          </a:prstGeom>
          <a:ln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lIns="0" tIns="108000" rIns="0" bIns="108000" anchor="ctr">
            <a:spAutoFit/>
          </a:bodyPr>
          <a:lstStyle/>
          <a:p>
            <a:pPr algn="ctr" defTabSz="811213">
              <a:tabLst>
                <a:tab pos="1255713" algn="l"/>
              </a:tabLst>
            </a:pPr>
            <a:r>
              <a:rPr lang="zh-CN" altLang="en-US" sz="2000" dirty="0">
                <a:solidFill>
                  <a:srgbClr val="FF0000"/>
                </a:solidFill>
                <a:latin typeface="黑体" pitchFamily="49" charset="-122"/>
                <a:ea typeface="黑体" pitchFamily="49" charset="-122"/>
              </a:rPr>
              <a:t>大数据监测</a:t>
            </a:r>
          </a:p>
        </p:txBody>
      </p:sp>
    </p:spTree>
    <p:extLst>
      <p:ext uri="{BB962C8B-B14F-4D97-AF65-F5344CB8AC3E}">
        <p14:creationId xmlns:p14="http://schemas.microsoft.com/office/powerpoint/2010/main" val="23474052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7" name="图片 13" descr="timgI4YFWQEW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3" name="AutoShape 23"/>
          <p:cNvSpPr>
            <a:spLocks noChangeArrowheads="1"/>
          </p:cNvSpPr>
          <p:nvPr/>
        </p:nvSpPr>
        <p:spPr bwMode="auto">
          <a:xfrm>
            <a:off x="0" y="0"/>
            <a:ext cx="9144000" cy="836613"/>
          </a:xfrm>
          <a:prstGeom prst="roundRect">
            <a:avLst>
              <a:gd name="adj" fmla="val 0"/>
            </a:avLst>
          </a:prstGeom>
          <a:gradFill rotWithShape="1">
            <a:gsLst>
              <a:gs pos="0">
                <a:srgbClr val="737373"/>
              </a:gs>
              <a:gs pos="50000">
                <a:srgbClr val="F8F8F8"/>
              </a:gs>
              <a:gs pos="100000">
                <a:srgbClr val="737373"/>
              </a:gs>
            </a:gsLst>
            <a:lin ang="2700000" scaled="1"/>
          </a:gradFill>
          <a:ln w="9525">
            <a:noFill/>
            <a:round/>
          </a:ln>
          <a:effectLst>
            <a:outerShdw dist="53882" dir="2700000" algn="ctr" rotWithShape="0">
              <a:srgbClr val="000000">
                <a:alpha val="50000"/>
              </a:srgbClr>
            </a:outerShdw>
          </a:effectLst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>
              <a:latin typeface="黑体" pitchFamily="49" charset="-122"/>
              <a:ea typeface="黑体" pitchFamily="49" charset="-122"/>
            </a:endParaRPr>
          </a:p>
        </p:txBody>
      </p:sp>
      <p:sp>
        <p:nvSpPr>
          <p:cNvPr id="19459" name="TextBox 4"/>
          <p:cNvSpPr txBox="1">
            <a:spLocks noChangeArrowheads="1"/>
          </p:cNvSpPr>
          <p:nvPr/>
        </p:nvSpPr>
        <p:spPr bwMode="auto">
          <a:xfrm>
            <a:off x="0" y="0"/>
            <a:ext cx="91440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zh-CN" altLang="en-US" sz="4000" dirty="0">
                <a:latin typeface="黑体" pitchFamily="49" charset="-122"/>
                <a:ea typeface="黑体" pitchFamily="49" charset="-122"/>
              </a:rPr>
              <a:t>非结构化监测的定义</a:t>
            </a:r>
            <a:endParaRPr lang="zh-CN" altLang="zh-CN" sz="4000" dirty="0">
              <a:latin typeface="黑体" pitchFamily="49" charset="-122"/>
              <a:ea typeface="黑体" pitchFamily="49" charset="-122"/>
            </a:endParaRPr>
          </a:p>
        </p:txBody>
      </p:sp>
      <p:sp>
        <p:nvSpPr>
          <p:cNvPr id="19460" name="TextBox 70"/>
          <p:cNvSpPr txBox="1">
            <a:spLocks noChangeArrowheads="1"/>
          </p:cNvSpPr>
          <p:nvPr/>
        </p:nvSpPr>
        <p:spPr bwMode="auto">
          <a:xfrm>
            <a:off x="670901" y="2415632"/>
            <a:ext cx="7746084" cy="2901536"/>
          </a:xfrm>
          <a:prstGeom prst="rect">
            <a:avLst/>
          </a:prstGeom>
          <a:ln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square" lIns="180000" tIns="108000" rIns="180000" bIns="108000" anchor="ctr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 dirty="0">
                <a:solidFill>
                  <a:schemeClr val="bg1"/>
                </a:solidFill>
                <a:latin typeface="黑体" pitchFamily="49" charset="-122"/>
                <a:ea typeface="黑体" pitchFamily="49" charset="-122"/>
              </a:rPr>
              <a:t>　　在大尺度时空确定</a:t>
            </a:r>
            <a:r>
              <a:rPr lang="en-US" altLang="zh-CN" sz="2400" dirty="0">
                <a:solidFill>
                  <a:schemeClr val="bg1"/>
                </a:solidFill>
                <a:latin typeface="黑体" pitchFamily="49" charset="-122"/>
                <a:ea typeface="黑体" pitchFamily="49" charset="-122"/>
              </a:rPr>
              <a:t>5000</a:t>
            </a:r>
            <a:r>
              <a:rPr lang="zh-CN" altLang="en-US" sz="2400" dirty="0">
                <a:solidFill>
                  <a:schemeClr val="bg1"/>
                </a:solidFill>
                <a:latin typeface="黑体" pitchFamily="49" charset="-122"/>
                <a:ea typeface="黑体" pitchFamily="49" charset="-122"/>
              </a:rPr>
              <a:t>个监测网格（</a:t>
            </a:r>
            <a:r>
              <a:rPr lang="en-US" altLang="zh-CN" sz="2400" dirty="0">
                <a:solidFill>
                  <a:schemeClr val="bg1"/>
                </a:solidFill>
                <a:latin typeface="黑体" pitchFamily="49" charset="-122"/>
                <a:ea typeface="黑体" pitchFamily="49" charset="-122"/>
              </a:rPr>
              <a:t>2261</a:t>
            </a:r>
            <a:r>
              <a:rPr lang="zh-CN" altLang="en-US" sz="2400" dirty="0">
                <a:solidFill>
                  <a:schemeClr val="bg1"/>
                </a:solidFill>
                <a:latin typeface="黑体" pitchFamily="49" charset="-122"/>
                <a:ea typeface="黑体" pitchFamily="49" charset="-122"/>
              </a:rPr>
              <a:t>处国家级保护地和</a:t>
            </a:r>
            <a:r>
              <a:rPr lang="en-US" altLang="zh-CN" sz="2400" dirty="0">
                <a:solidFill>
                  <a:schemeClr val="bg1"/>
                </a:solidFill>
                <a:latin typeface="黑体" pitchFamily="49" charset="-122"/>
                <a:ea typeface="黑体" pitchFamily="49" charset="-122"/>
              </a:rPr>
              <a:t>2843</a:t>
            </a:r>
            <a:r>
              <a:rPr lang="zh-CN" altLang="en-US" sz="2400" dirty="0">
                <a:solidFill>
                  <a:schemeClr val="bg1"/>
                </a:solidFill>
                <a:latin typeface="黑体" pitchFamily="49" charset="-122"/>
                <a:ea typeface="黑体" pitchFamily="49" charset="-122"/>
              </a:rPr>
              <a:t>个县级行政区），组织全国生物分类学人才参与常规监测，拍摄动物、植物或菌物，制作数字标本，上传到作为监测平台的物种库，建设全国数字标本资源库。</a:t>
            </a:r>
          </a:p>
        </p:txBody>
      </p:sp>
      <p:sp>
        <p:nvSpPr>
          <p:cNvPr id="18" name="TextBox 70">
            <a:extLst>
              <a:ext uri="{FF2B5EF4-FFF2-40B4-BE49-F238E27FC236}">
                <a16:creationId xmlns:a16="http://schemas.microsoft.com/office/drawing/2014/main" xmlns="" id="{7EAD7C8F-A7DD-43BB-81D9-D8319EED9F4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8958" y="1262063"/>
            <a:ext cx="7746084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zh-CN" altLang="en-US" sz="2800" dirty="0">
                <a:solidFill>
                  <a:schemeClr val="bg1"/>
                </a:solidFill>
                <a:latin typeface="黑体" pitchFamily="49" charset="-122"/>
                <a:ea typeface="黑体" pitchFamily="49" charset="-122"/>
              </a:rPr>
              <a:t>非结构化监测</a:t>
            </a:r>
          </a:p>
        </p:txBody>
      </p:sp>
    </p:spTree>
    <p:extLst>
      <p:ext uri="{BB962C8B-B14F-4D97-AF65-F5344CB8AC3E}">
        <p14:creationId xmlns:p14="http://schemas.microsoft.com/office/powerpoint/2010/main" val="41097806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7" name="图片 13" descr="timgI4YFWQEW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3" name="AutoShape 23"/>
          <p:cNvSpPr>
            <a:spLocks noChangeArrowheads="1"/>
          </p:cNvSpPr>
          <p:nvPr/>
        </p:nvSpPr>
        <p:spPr bwMode="auto">
          <a:xfrm>
            <a:off x="0" y="0"/>
            <a:ext cx="9144000" cy="836613"/>
          </a:xfrm>
          <a:prstGeom prst="roundRect">
            <a:avLst>
              <a:gd name="adj" fmla="val 0"/>
            </a:avLst>
          </a:prstGeom>
          <a:gradFill rotWithShape="1">
            <a:gsLst>
              <a:gs pos="0">
                <a:srgbClr val="737373"/>
              </a:gs>
              <a:gs pos="50000">
                <a:srgbClr val="F8F8F8"/>
              </a:gs>
              <a:gs pos="100000">
                <a:srgbClr val="737373"/>
              </a:gs>
            </a:gsLst>
            <a:lin ang="2700000" scaled="1"/>
          </a:gradFill>
          <a:ln w="9525">
            <a:noFill/>
            <a:round/>
          </a:ln>
          <a:effectLst>
            <a:outerShdw dist="53882" dir="2700000" algn="ctr" rotWithShape="0">
              <a:srgbClr val="000000">
                <a:alpha val="50000"/>
              </a:srgbClr>
            </a:outerShdw>
          </a:effectLst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>
              <a:latin typeface="黑体" pitchFamily="49" charset="-122"/>
              <a:ea typeface="黑体" pitchFamily="49" charset="-122"/>
            </a:endParaRPr>
          </a:p>
        </p:txBody>
      </p:sp>
      <p:sp>
        <p:nvSpPr>
          <p:cNvPr id="19459" name="TextBox 4"/>
          <p:cNvSpPr txBox="1">
            <a:spLocks noChangeArrowheads="1"/>
          </p:cNvSpPr>
          <p:nvPr/>
        </p:nvSpPr>
        <p:spPr bwMode="auto">
          <a:xfrm>
            <a:off x="0" y="0"/>
            <a:ext cx="91440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zh-CN" altLang="en-US" sz="4000" dirty="0">
                <a:latin typeface="黑体" pitchFamily="49" charset="-122"/>
                <a:ea typeface="黑体" pitchFamily="49" charset="-122"/>
              </a:rPr>
              <a:t>非结构化监测的意义</a:t>
            </a:r>
            <a:endParaRPr lang="zh-CN" altLang="zh-CN" sz="4000" dirty="0">
              <a:latin typeface="黑体" pitchFamily="49" charset="-122"/>
              <a:ea typeface="黑体" pitchFamily="49" charset="-122"/>
            </a:endParaRPr>
          </a:p>
        </p:txBody>
      </p:sp>
      <p:graphicFrame>
        <p:nvGraphicFramePr>
          <p:cNvPr id="13" name="图示 12">
            <a:extLst>
              <a:ext uri="{FF2B5EF4-FFF2-40B4-BE49-F238E27FC236}">
                <a16:creationId xmlns:a16="http://schemas.microsoft.com/office/drawing/2014/main" xmlns="" id="{95162097-C3FF-42EA-BCB9-35722222403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115032533"/>
              </p:ext>
            </p:extLst>
          </p:nvPr>
        </p:nvGraphicFramePr>
        <p:xfrm>
          <a:off x="971600" y="1810320"/>
          <a:ext cx="72008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5427933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7" name="图片 13" descr="timgI4YFWQEW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3" name="AutoShape 23"/>
          <p:cNvSpPr>
            <a:spLocks noChangeArrowheads="1"/>
          </p:cNvSpPr>
          <p:nvPr/>
        </p:nvSpPr>
        <p:spPr bwMode="auto">
          <a:xfrm>
            <a:off x="0" y="0"/>
            <a:ext cx="9144000" cy="836613"/>
          </a:xfrm>
          <a:prstGeom prst="roundRect">
            <a:avLst>
              <a:gd name="adj" fmla="val 0"/>
            </a:avLst>
          </a:prstGeom>
          <a:gradFill rotWithShape="1">
            <a:gsLst>
              <a:gs pos="0">
                <a:srgbClr val="737373"/>
              </a:gs>
              <a:gs pos="50000">
                <a:srgbClr val="F8F8F8"/>
              </a:gs>
              <a:gs pos="100000">
                <a:srgbClr val="737373"/>
              </a:gs>
            </a:gsLst>
            <a:lin ang="2700000" scaled="1"/>
          </a:gradFill>
          <a:ln w="9525">
            <a:noFill/>
            <a:round/>
          </a:ln>
          <a:effectLst>
            <a:outerShdw dist="53882" dir="2700000" algn="ctr" rotWithShape="0">
              <a:srgbClr val="000000">
                <a:alpha val="50000"/>
              </a:srgbClr>
            </a:outerShdw>
          </a:effectLst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>
              <a:latin typeface="黑体" pitchFamily="49" charset="-122"/>
              <a:ea typeface="黑体" pitchFamily="49" charset="-122"/>
            </a:endParaRPr>
          </a:p>
        </p:txBody>
      </p:sp>
      <p:sp>
        <p:nvSpPr>
          <p:cNvPr id="19459" name="TextBox 4"/>
          <p:cNvSpPr txBox="1">
            <a:spLocks noChangeArrowheads="1"/>
          </p:cNvSpPr>
          <p:nvPr/>
        </p:nvSpPr>
        <p:spPr bwMode="auto">
          <a:xfrm>
            <a:off x="0" y="0"/>
            <a:ext cx="91440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zh-CN" altLang="en-US" sz="4000" dirty="0">
                <a:latin typeface="黑体" pitchFamily="49" charset="-122"/>
                <a:ea typeface="黑体" pitchFamily="49" charset="-122"/>
              </a:rPr>
              <a:t>一、数字标本概念</a:t>
            </a:r>
            <a:endParaRPr lang="zh-CN" altLang="zh-CN" sz="4000" dirty="0">
              <a:latin typeface="黑体" pitchFamily="49" charset="-122"/>
              <a:ea typeface="黑体" pitchFamily="49" charset="-122"/>
            </a:endParaRPr>
          </a:p>
        </p:txBody>
      </p:sp>
      <p:graphicFrame>
        <p:nvGraphicFramePr>
          <p:cNvPr id="2" name="图示 1">
            <a:extLst>
              <a:ext uri="{FF2B5EF4-FFF2-40B4-BE49-F238E27FC236}">
                <a16:creationId xmlns:a16="http://schemas.microsoft.com/office/drawing/2014/main" xmlns="" id="{770E7CDD-50BA-4A93-9362-917EA9179C5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98797517"/>
              </p:ext>
            </p:extLst>
          </p:nvPr>
        </p:nvGraphicFramePr>
        <p:xfrm>
          <a:off x="1403648" y="1815306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28047555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7" name="图片 13" descr="timgI4YFWQEW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3" name="AutoShape 23"/>
          <p:cNvSpPr>
            <a:spLocks noChangeArrowheads="1"/>
          </p:cNvSpPr>
          <p:nvPr/>
        </p:nvSpPr>
        <p:spPr bwMode="auto">
          <a:xfrm>
            <a:off x="0" y="0"/>
            <a:ext cx="9144000" cy="836613"/>
          </a:xfrm>
          <a:prstGeom prst="roundRect">
            <a:avLst>
              <a:gd name="adj" fmla="val 0"/>
            </a:avLst>
          </a:prstGeom>
          <a:gradFill rotWithShape="1">
            <a:gsLst>
              <a:gs pos="0">
                <a:srgbClr val="737373"/>
              </a:gs>
              <a:gs pos="50000">
                <a:srgbClr val="F8F8F8"/>
              </a:gs>
              <a:gs pos="100000">
                <a:srgbClr val="737373"/>
              </a:gs>
            </a:gsLst>
            <a:lin ang="2700000" scaled="1"/>
          </a:gradFill>
          <a:ln w="9525">
            <a:noFill/>
            <a:round/>
          </a:ln>
          <a:effectLst>
            <a:outerShdw dist="53882" dir="2700000" algn="ctr" rotWithShape="0">
              <a:srgbClr val="000000">
                <a:alpha val="50000"/>
              </a:srgbClr>
            </a:outerShdw>
          </a:effectLst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>
              <a:latin typeface="黑体" pitchFamily="49" charset="-122"/>
              <a:ea typeface="黑体" pitchFamily="49" charset="-122"/>
            </a:endParaRPr>
          </a:p>
        </p:txBody>
      </p:sp>
      <p:sp>
        <p:nvSpPr>
          <p:cNvPr id="19459" name="TextBox 4"/>
          <p:cNvSpPr txBox="1">
            <a:spLocks noChangeArrowheads="1"/>
          </p:cNvSpPr>
          <p:nvPr/>
        </p:nvSpPr>
        <p:spPr bwMode="auto">
          <a:xfrm>
            <a:off x="0" y="0"/>
            <a:ext cx="91440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zh-CN" altLang="en-US" sz="4000" dirty="0" smtClean="0">
                <a:latin typeface="黑体" pitchFamily="49" charset="-122"/>
                <a:ea typeface="黑体" pitchFamily="49" charset="-122"/>
              </a:rPr>
              <a:t>一、数字</a:t>
            </a:r>
            <a:r>
              <a:rPr lang="zh-CN" altLang="en-US" sz="4000" dirty="0">
                <a:latin typeface="黑体" pitchFamily="49" charset="-122"/>
                <a:ea typeface="黑体" pitchFamily="49" charset="-122"/>
              </a:rPr>
              <a:t>标本的定位</a:t>
            </a:r>
            <a:endParaRPr lang="zh-CN" altLang="zh-CN" sz="4000" dirty="0">
              <a:latin typeface="黑体" pitchFamily="49" charset="-122"/>
              <a:ea typeface="黑体" pitchFamily="49" charset="-122"/>
            </a:endParaRPr>
          </a:p>
        </p:txBody>
      </p:sp>
      <p:sp>
        <p:nvSpPr>
          <p:cNvPr id="6" name="TextBox 70">
            <a:extLst>
              <a:ext uri="{FF2B5EF4-FFF2-40B4-BE49-F238E27FC236}">
                <a16:creationId xmlns:a16="http://schemas.microsoft.com/office/drawing/2014/main" xmlns="" id="{896271B5-6520-41C1-984A-4C12B2B8726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8958" y="1262063"/>
            <a:ext cx="7746084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zh-CN" altLang="en-US" sz="2800" dirty="0">
                <a:solidFill>
                  <a:schemeClr val="bg1"/>
                </a:solidFill>
                <a:latin typeface="黑体" pitchFamily="49" charset="-122"/>
                <a:ea typeface="黑体" pitchFamily="49" charset="-122"/>
              </a:rPr>
              <a:t>数字标本与实物标本的异同</a:t>
            </a:r>
          </a:p>
        </p:txBody>
      </p:sp>
      <p:graphicFrame>
        <p:nvGraphicFramePr>
          <p:cNvPr id="2" name="图示 1">
            <a:extLst>
              <a:ext uri="{FF2B5EF4-FFF2-40B4-BE49-F238E27FC236}">
                <a16:creationId xmlns:a16="http://schemas.microsoft.com/office/drawing/2014/main" xmlns="" id="{61B7219F-1539-403C-B3AF-E539C4A3F28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417795274"/>
              </p:ext>
            </p:extLst>
          </p:nvPr>
        </p:nvGraphicFramePr>
        <p:xfrm>
          <a:off x="683568" y="1918620"/>
          <a:ext cx="7746084" cy="231802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graphicFrame>
        <p:nvGraphicFramePr>
          <p:cNvPr id="8" name="图示 7">
            <a:extLst>
              <a:ext uri="{FF2B5EF4-FFF2-40B4-BE49-F238E27FC236}">
                <a16:creationId xmlns:a16="http://schemas.microsoft.com/office/drawing/2014/main" xmlns="" id="{11A79C73-9B5D-4F4F-A0FE-ACBC7170CCB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076127488"/>
              </p:ext>
            </p:extLst>
          </p:nvPr>
        </p:nvGraphicFramePr>
        <p:xfrm>
          <a:off x="683568" y="4236647"/>
          <a:ext cx="7746084" cy="231802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9" r:lo="rId10" r:qs="rId11" r:cs="rId12"/>
          </a:graphicData>
        </a:graphic>
      </p:graphicFrame>
    </p:spTree>
    <p:extLst>
      <p:ext uri="{BB962C8B-B14F-4D97-AF65-F5344CB8AC3E}">
        <p14:creationId xmlns:p14="http://schemas.microsoft.com/office/powerpoint/2010/main" val="42434761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7" name="图片 13" descr="timgI4YFWQEW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4" name="矩形: 圆角 23">
            <a:extLst>
              <a:ext uri="{FF2B5EF4-FFF2-40B4-BE49-F238E27FC236}">
                <a16:creationId xmlns:a16="http://schemas.microsoft.com/office/drawing/2014/main" xmlns="" id="{10C77EB6-7D45-48D9-898A-40AFB014314A}"/>
              </a:ext>
            </a:extLst>
          </p:cNvPr>
          <p:cNvSpPr/>
          <p:nvPr/>
        </p:nvSpPr>
        <p:spPr>
          <a:xfrm>
            <a:off x="4932040" y="2276872"/>
            <a:ext cx="3513002" cy="4104456"/>
          </a:xfrm>
          <a:prstGeom prst="roundRect">
            <a:avLst>
              <a:gd name="adj" fmla="val 8262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spcFirstLastPara="0" vert="horz" wrap="square" lIns="84292" tIns="84292" rIns="84292" bIns="84292" numCol="1" spcCol="1270" rtlCol="0" anchor="ctr" anchorCtr="0">
            <a:noAutofit/>
          </a:bodyPr>
          <a:lstStyle/>
          <a:p>
            <a:pPr marL="0" indent="0" algn="ctr" defTabSz="8001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endParaRPr lang="zh-CN" altLang="en-US" sz="1800" kern="1200" dirty="0"/>
          </a:p>
        </p:txBody>
      </p:sp>
      <p:sp>
        <p:nvSpPr>
          <p:cNvPr id="23" name="AutoShape 23"/>
          <p:cNvSpPr>
            <a:spLocks noChangeArrowheads="1"/>
          </p:cNvSpPr>
          <p:nvPr/>
        </p:nvSpPr>
        <p:spPr bwMode="auto">
          <a:xfrm>
            <a:off x="0" y="0"/>
            <a:ext cx="9144000" cy="836613"/>
          </a:xfrm>
          <a:prstGeom prst="roundRect">
            <a:avLst>
              <a:gd name="adj" fmla="val 0"/>
            </a:avLst>
          </a:prstGeom>
          <a:gradFill rotWithShape="1">
            <a:gsLst>
              <a:gs pos="0">
                <a:srgbClr val="737373"/>
              </a:gs>
              <a:gs pos="50000">
                <a:srgbClr val="F8F8F8"/>
              </a:gs>
              <a:gs pos="100000">
                <a:srgbClr val="737373"/>
              </a:gs>
            </a:gsLst>
            <a:lin ang="2700000" scaled="1"/>
          </a:gradFill>
          <a:ln w="9525">
            <a:noFill/>
            <a:round/>
          </a:ln>
          <a:effectLst>
            <a:outerShdw dist="53882" dir="2700000" algn="ctr" rotWithShape="0">
              <a:srgbClr val="000000">
                <a:alpha val="50000"/>
              </a:srgbClr>
            </a:outerShdw>
          </a:effectLst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>
              <a:latin typeface="黑体" pitchFamily="49" charset="-122"/>
              <a:ea typeface="黑体" pitchFamily="49" charset="-122"/>
            </a:endParaRPr>
          </a:p>
        </p:txBody>
      </p:sp>
      <p:sp>
        <p:nvSpPr>
          <p:cNvPr id="19459" name="TextBox 4"/>
          <p:cNvSpPr txBox="1">
            <a:spLocks noChangeArrowheads="1"/>
          </p:cNvSpPr>
          <p:nvPr/>
        </p:nvSpPr>
        <p:spPr bwMode="auto">
          <a:xfrm>
            <a:off x="0" y="0"/>
            <a:ext cx="91440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zh-CN" altLang="en-US" sz="4000" dirty="0">
                <a:latin typeface="黑体" pitchFamily="49" charset="-122"/>
                <a:ea typeface="黑体" pitchFamily="49" charset="-122"/>
              </a:rPr>
              <a:t>一、数字标本的制作</a:t>
            </a:r>
            <a:endParaRPr lang="zh-CN" altLang="zh-CN" sz="4000" dirty="0">
              <a:latin typeface="黑体" pitchFamily="49" charset="-122"/>
              <a:ea typeface="黑体" pitchFamily="49" charset="-122"/>
            </a:endParaRPr>
          </a:p>
        </p:txBody>
      </p:sp>
      <p:sp>
        <p:nvSpPr>
          <p:cNvPr id="6" name="TextBox 70">
            <a:extLst>
              <a:ext uri="{FF2B5EF4-FFF2-40B4-BE49-F238E27FC236}">
                <a16:creationId xmlns:a16="http://schemas.microsoft.com/office/drawing/2014/main" xmlns="" id="{903F26E2-791A-4BA7-B4FF-7AC5237EA3A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8958" y="1262063"/>
            <a:ext cx="7746084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zh-CN" altLang="en-US" sz="2800" dirty="0">
                <a:solidFill>
                  <a:schemeClr val="bg1"/>
                </a:solidFill>
                <a:latin typeface="黑体" pitchFamily="49" charset="-122"/>
                <a:ea typeface="黑体" pitchFamily="49" charset="-122"/>
              </a:rPr>
              <a:t>“数字标本”采集机制</a:t>
            </a:r>
          </a:p>
        </p:txBody>
      </p:sp>
      <p:graphicFrame>
        <p:nvGraphicFramePr>
          <p:cNvPr id="4" name="图示 3">
            <a:extLst>
              <a:ext uri="{FF2B5EF4-FFF2-40B4-BE49-F238E27FC236}">
                <a16:creationId xmlns:a16="http://schemas.microsoft.com/office/drawing/2014/main" xmlns="" id="{681815C1-D1BF-4000-9DAE-49B47BC0817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752696844"/>
              </p:ext>
            </p:extLst>
          </p:nvPr>
        </p:nvGraphicFramePr>
        <p:xfrm>
          <a:off x="648072" y="3306998"/>
          <a:ext cx="3048000" cy="21321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grpSp>
        <p:nvGrpSpPr>
          <p:cNvPr id="25" name="组合 24">
            <a:extLst>
              <a:ext uri="{FF2B5EF4-FFF2-40B4-BE49-F238E27FC236}">
                <a16:creationId xmlns:a16="http://schemas.microsoft.com/office/drawing/2014/main" xmlns="" id="{5F2083C8-5B54-413F-AA59-78D2B998B22E}"/>
              </a:ext>
            </a:extLst>
          </p:cNvPr>
          <p:cNvGrpSpPr/>
          <p:nvPr/>
        </p:nvGrpSpPr>
        <p:grpSpPr>
          <a:xfrm>
            <a:off x="5508104" y="2857946"/>
            <a:ext cx="2520280" cy="2887017"/>
            <a:chOff x="5220072" y="2708920"/>
            <a:chExt cx="2520280" cy="2887017"/>
          </a:xfrm>
        </p:grpSpPr>
        <p:sp>
          <p:nvSpPr>
            <p:cNvPr id="5" name="矩形 4">
              <a:extLst>
                <a:ext uri="{FF2B5EF4-FFF2-40B4-BE49-F238E27FC236}">
                  <a16:creationId xmlns:a16="http://schemas.microsoft.com/office/drawing/2014/main" xmlns="" id="{1AC57A37-A5B4-44EC-8CB5-BF2F21D84BF2}"/>
                </a:ext>
              </a:extLst>
            </p:cNvPr>
            <p:cNvSpPr/>
            <p:nvPr/>
          </p:nvSpPr>
          <p:spPr>
            <a:xfrm>
              <a:off x="5220072" y="3238438"/>
              <a:ext cx="1008112" cy="648072"/>
            </a:xfrm>
            <a:prstGeom prst="rect">
              <a:avLst/>
            </a:prstGeom>
          </p:spPr>
          <p:style>
            <a:lnRef idx="1">
              <a:schemeClr val="accent5"/>
            </a:lnRef>
            <a:fillRef idx="3">
              <a:schemeClr val="accent5"/>
            </a:fillRef>
            <a:effectRef idx="2">
              <a:schemeClr val="accent5"/>
            </a:effectRef>
            <a:fontRef idx="minor">
              <a:schemeClr val="lt1"/>
            </a:fontRef>
          </p:style>
          <p:txBody>
            <a:bodyPr spcFirstLastPara="0" vert="horz" wrap="square" lIns="84292" tIns="84292" rIns="84292" bIns="84292" numCol="1" spcCol="1270" rtlCol="0" anchor="ctr" anchorCtr="0">
              <a:noAutofit/>
            </a:bodyPr>
            <a:lstStyle/>
            <a:p>
              <a:pPr marL="0" indent="0" algn="ctr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zh-CN" altLang="en-US" sz="1800" kern="1200" dirty="0">
                  <a:latin typeface="黑体" panose="02010609060101010101" pitchFamily="49" charset="-122"/>
                  <a:ea typeface="黑体" panose="02010609060101010101" pitchFamily="49" charset="-122"/>
                </a:rPr>
                <a:t>保护地</a:t>
              </a:r>
            </a:p>
          </p:txBody>
        </p:sp>
        <p:sp>
          <p:nvSpPr>
            <p:cNvPr id="7" name="椭圆 6">
              <a:extLst>
                <a:ext uri="{FF2B5EF4-FFF2-40B4-BE49-F238E27FC236}">
                  <a16:creationId xmlns:a16="http://schemas.microsoft.com/office/drawing/2014/main" xmlns="" id="{FA033C69-2C22-42F8-8EAE-3F6C3520EE56}"/>
                </a:ext>
              </a:extLst>
            </p:cNvPr>
            <p:cNvSpPr/>
            <p:nvPr/>
          </p:nvSpPr>
          <p:spPr>
            <a:xfrm>
              <a:off x="6732240" y="2708920"/>
              <a:ext cx="1008112" cy="802630"/>
            </a:xfrm>
            <a:prstGeom prst="ellipse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spcFirstLastPara="0" vert="horz" wrap="square" lIns="84292" tIns="84292" rIns="84292" bIns="84292" numCol="1" spcCol="1270" rtlCol="0" anchor="ctr" anchorCtr="0">
              <a:noAutofit/>
            </a:bodyPr>
            <a:lstStyle/>
            <a:p>
              <a:pPr marL="0" indent="0" algn="ctr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zh-CN" altLang="zh-CN" sz="1800" kern="100" dirty="0">
                  <a:solidFill>
                    <a:schemeClr val="bg1"/>
                  </a:solidFill>
                  <a:effectLst/>
                  <a:latin typeface="黑体" panose="02010609060101010101" pitchFamily="49" charset="-122"/>
                  <a:ea typeface="黑体" panose="02010609060101010101" pitchFamily="49" charset="-122"/>
                  <a:cs typeface="Times New Roman" panose="02020603050405020304" pitchFamily="18" charset="0"/>
                </a:rPr>
                <a:t>动物</a:t>
              </a:r>
              <a:endParaRPr lang="zh-CN" altLang="en-US" sz="1800" kern="1200" dirty="0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</a:endParaRPr>
            </a:p>
          </p:txBody>
        </p:sp>
        <p:sp>
          <p:nvSpPr>
            <p:cNvPr id="11" name="椭圆 10">
              <a:extLst>
                <a:ext uri="{FF2B5EF4-FFF2-40B4-BE49-F238E27FC236}">
                  <a16:creationId xmlns:a16="http://schemas.microsoft.com/office/drawing/2014/main" xmlns="" id="{E83FFE32-A49E-40D3-9F40-F7FDD4DD2779}"/>
                </a:ext>
              </a:extLst>
            </p:cNvPr>
            <p:cNvSpPr/>
            <p:nvPr/>
          </p:nvSpPr>
          <p:spPr>
            <a:xfrm>
              <a:off x="6732240" y="3751114"/>
              <a:ext cx="1008112" cy="802630"/>
            </a:xfrm>
            <a:prstGeom prst="ellipse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spcFirstLastPara="0" vert="horz" wrap="square" lIns="84292" tIns="84292" rIns="84292" bIns="84292" numCol="1" spcCol="1270" rtlCol="0" anchor="ctr" anchorCtr="0">
              <a:noAutofit/>
            </a:bodyPr>
            <a:lstStyle/>
            <a:p>
              <a:pPr marL="0" indent="0" algn="ctr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zh-CN" altLang="en-US" sz="1800" kern="100" dirty="0">
                  <a:solidFill>
                    <a:schemeClr val="bg1"/>
                  </a:solidFill>
                  <a:effectLst/>
                  <a:latin typeface="黑体" panose="02010609060101010101" pitchFamily="49" charset="-122"/>
                  <a:ea typeface="黑体" panose="02010609060101010101" pitchFamily="49" charset="-122"/>
                  <a:cs typeface="Times New Roman" panose="02020603050405020304" pitchFamily="18" charset="0"/>
                </a:rPr>
                <a:t>植物</a:t>
              </a:r>
              <a:endParaRPr lang="zh-CN" altLang="en-US" sz="1800" kern="1200" dirty="0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</a:endParaRPr>
            </a:p>
          </p:txBody>
        </p:sp>
        <p:sp>
          <p:nvSpPr>
            <p:cNvPr id="12" name="椭圆 11">
              <a:extLst>
                <a:ext uri="{FF2B5EF4-FFF2-40B4-BE49-F238E27FC236}">
                  <a16:creationId xmlns:a16="http://schemas.microsoft.com/office/drawing/2014/main" xmlns="" id="{8C4DBA10-E6E3-42BE-9430-C12BCB008974}"/>
                </a:ext>
              </a:extLst>
            </p:cNvPr>
            <p:cNvSpPr/>
            <p:nvPr/>
          </p:nvSpPr>
          <p:spPr>
            <a:xfrm>
              <a:off x="6732240" y="4793307"/>
              <a:ext cx="1008112" cy="802630"/>
            </a:xfrm>
            <a:prstGeom prst="ellipse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spcFirstLastPara="0" vert="horz" wrap="square" lIns="84292" tIns="84292" rIns="84292" bIns="84292" numCol="1" spcCol="1270" rtlCol="0" anchor="ctr" anchorCtr="0">
              <a:noAutofit/>
            </a:bodyPr>
            <a:lstStyle/>
            <a:p>
              <a:pPr marL="0" indent="0" algn="ctr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zh-CN" altLang="en-US" sz="1800" kern="100" dirty="0">
                  <a:solidFill>
                    <a:schemeClr val="bg1"/>
                  </a:solidFill>
                  <a:effectLst/>
                  <a:latin typeface="黑体" panose="02010609060101010101" pitchFamily="49" charset="-122"/>
                  <a:ea typeface="黑体" panose="02010609060101010101" pitchFamily="49" charset="-122"/>
                  <a:cs typeface="Times New Roman" panose="02020603050405020304" pitchFamily="18" charset="0"/>
                </a:rPr>
                <a:t>菌物</a:t>
              </a:r>
              <a:endParaRPr lang="zh-CN" altLang="en-US" sz="1800" kern="1200" dirty="0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</a:endParaRPr>
            </a:p>
          </p:txBody>
        </p:sp>
        <p:sp>
          <p:nvSpPr>
            <p:cNvPr id="13" name="矩形 12">
              <a:extLst>
                <a:ext uri="{FF2B5EF4-FFF2-40B4-BE49-F238E27FC236}">
                  <a16:creationId xmlns:a16="http://schemas.microsoft.com/office/drawing/2014/main" xmlns="" id="{DF8F417B-BF00-4F3D-B1B4-B0C901B4D4AE}"/>
                </a:ext>
              </a:extLst>
            </p:cNvPr>
            <p:cNvSpPr/>
            <p:nvPr/>
          </p:nvSpPr>
          <p:spPr>
            <a:xfrm>
              <a:off x="5220072" y="4365104"/>
              <a:ext cx="1008112" cy="648072"/>
            </a:xfrm>
            <a:prstGeom prst="rect">
              <a:avLst/>
            </a:prstGeom>
          </p:spPr>
          <p:style>
            <a:lnRef idx="1">
              <a:schemeClr val="accent4"/>
            </a:lnRef>
            <a:fillRef idx="3">
              <a:schemeClr val="accent4"/>
            </a:fillRef>
            <a:effectRef idx="2">
              <a:schemeClr val="accent4"/>
            </a:effectRef>
            <a:fontRef idx="minor">
              <a:schemeClr val="lt1"/>
            </a:fontRef>
          </p:style>
          <p:txBody>
            <a:bodyPr spcFirstLastPara="0" vert="horz" wrap="square" lIns="84292" tIns="84292" rIns="84292" bIns="84292" numCol="1" spcCol="1270" rtlCol="0" anchor="ctr" anchorCtr="0">
              <a:noAutofit/>
            </a:bodyPr>
            <a:lstStyle/>
            <a:p>
              <a:pPr marL="0" indent="0" algn="ctr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zh-CN" altLang="en-US" sz="1800" kern="1200" dirty="0">
                  <a:latin typeface="黑体" panose="02010609060101010101" pitchFamily="49" charset="-122"/>
                  <a:ea typeface="黑体" panose="02010609060101010101" pitchFamily="49" charset="-122"/>
                </a:rPr>
                <a:t>区县</a:t>
              </a:r>
            </a:p>
          </p:txBody>
        </p:sp>
        <p:cxnSp>
          <p:nvCxnSpPr>
            <p:cNvPr id="9" name="直接连接符 8">
              <a:extLst>
                <a:ext uri="{FF2B5EF4-FFF2-40B4-BE49-F238E27FC236}">
                  <a16:creationId xmlns:a16="http://schemas.microsoft.com/office/drawing/2014/main" xmlns="" id="{4FD63AD0-FA99-4C60-A9A5-27AF901576C9}"/>
                </a:ext>
              </a:extLst>
            </p:cNvPr>
            <p:cNvCxnSpPr>
              <a:stCxn id="5" idx="3"/>
              <a:endCxn id="7" idx="2"/>
            </p:cNvCxnSpPr>
            <p:nvPr/>
          </p:nvCxnSpPr>
          <p:spPr>
            <a:xfrm flipV="1">
              <a:off x="6228184" y="3110235"/>
              <a:ext cx="504056" cy="452239"/>
            </a:xfrm>
            <a:prstGeom prst="line">
              <a:avLst/>
            </a:prstGeom>
          </p:spPr>
          <p:style>
            <a:lnRef idx="3">
              <a:schemeClr val="accent6"/>
            </a:lnRef>
            <a:fillRef idx="0">
              <a:schemeClr val="accent6"/>
            </a:fillRef>
            <a:effectRef idx="2">
              <a:schemeClr val="accent6"/>
            </a:effectRef>
            <a:fontRef idx="minor">
              <a:schemeClr val="tx1"/>
            </a:fontRef>
          </p:style>
        </p:cxnSp>
        <p:cxnSp>
          <p:nvCxnSpPr>
            <p:cNvPr id="14" name="直接连接符 13">
              <a:extLst>
                <a:ext uri="{FF2B5EF4-FFF2-40B4-BE49-F238E27FC236}">
                  <a16:creationId xmlns:a16="http://schemas.microsoft.com/office/drawing/2014/main" xmlns="" id="{247B74D1-DE22-4A8F-9EBF-0CBBAB3718FE}"/>
                </a:ext>
              </a:extLst>
            </p:cNvPr>
            <p:cNvCxnSpPr>
              <a:endCxn id="11" idx="2"/>
            </p:cNvCxnSpPr>
            <p:nvPr/>
          </p:nvCxnSpPr>
          <p:spPr>
            <a:xfrm>
              <a:off x="6228184" y="3562474"/>
              <a:ext cx="504056" cy="589955"/>
            </a:xfrm>
            <a:prstGeom prst="line">
              <a:avLst/>
            </a:prstGeom>
          </p:spPr>
          <p:style>
            <a:lnRef idx="3">
              <a:schemeClr val="accent6"/>
            </a:lnRef>
            <a:fillRef idx="0">
              <a:schemeClr val="accent6"/>
            </a:fillRef>
            <a:effectRef idx="2">
              <a:schemeClr val="accent6"/>
            </a:effectRef>
            <a:fontRef idx="minor">
              <a:schemeClr val="tx1"/>
            </a:fontRef>
          </p:style>
        </p:cxnSp>
        <p:cxnSp>
          <p:nvCxnSpPr>
            <p:cNvPr id="16" name="直接连接符 15">
              <a:extLst>
                <a:ext uri="{FF2B5EF4-FFF2-40B4-BE49-F238E27FC236}">
                  <a16:creationId xmlns:a16="http://schemas.microsoft.com/office/drawing/2014/main" xmlns="" id="{3FE57E55-9816-43A7-B347-8C3E01F45790}"/>
                </a:ext>
              </a:extLst>
            </p:cNvPr>
            <p:cNvCxnSpPr>
              <a:stCxn id="5" idx="3"/>
              <a:endCxn id="12" idx="2"/>
            </p:cNvCxnSpPr>
            <p:nvPr/>
          </p:nvCxnSpPr>
          <p:spPr>
            <a:xfrm>
              <a:off x="6228184" y="3562474"/>
              <a:ext cx="504056" cy="1632148"/>
            </a:xfrm>
            <a:prstGeom prst="line">
              <a:avLst/>
            </a:prstGeom>
          </p:spPr>
          <p:style>
            <a:lnRef idx="3">
              <a:schemeClr val="accent6"/>
            </a:lnRef>
            <a:fillRef idx="0">
              <a:schemeClr val="accent6"/>
            </a:fillRef>
            <a:effectRef idx="2">
              <a:schemeClr val="accent6"/>
            </a:effectRef>
            <a:fontRef idx="minor">
              <a:schemeClr val="tx1"/>
            </a:fontRef>
          </p:style>
        </p:cxnSp>
        <p:cxnSp>
          <p:nvCxnSpPr>
            <p:cNvPr id="18" name="直接连接符 17">
              <a:extLst>
                <a:ext uri="{FF2B5EF4-FFF2-40B4-BE49-F238E27FC236}">
                  <a16:creationId xmlns:a16="http://schemas.microsoft.com/office/drawing/2014/main" xmlns="" id="{BBD9B328-E417-483A-BA79-566AD1982DB0}"/>
                </a:ext>
              </a:extLst>
            </p:cNvPr>
            <p:cNvCxnSpPr>
              <a:stCxn id="13" idx="3"/>
              <a:endCxn id="7" idx="2"/>
            </p:cNvCxnSpPr>
            <p:nvPr/>
          </p:nvCxnSpPr>
          <p:spPr>
            <a:xfrm flipV="1">
              <a:off x="6228184" y="3110235"/>
              <a:ext cx="504056" cy="1578905"/>
            </a:xfrm>
            <a:prstGeom prst="line">
              <a:avLst/>
            </a:prstGeom>
          </p:spPr>
          <p:style>
            <a:lnRef idx="3">
              <a:schemeClr val="accent6"/>
            </a:lnRef>
            <a:fillRef idx="0">
              <a:schemeClr val="accent6"/>
            </a:fillRef>
            <a:effectRef idx="2">
              <a:schemeClr val="accent6"/>
            </a:effectRef>
            <a:fontRef idx="minor">
              <a:schemeClr val="tx1"/>
            </a:fontRef>
          </p:style>
        </p:cxnSp>
        <p:cxnSp>
          <p:nvCxnSpPr>
            <p:cNvPr id="20" name="直接连接符 19">
              <a:extLst>
                <a:ext uri="{FF2B5EF4-FFF2-40B4-BE49-F238E27FC236}">
                  <a16:creationId xmlns:a16="http://schemas.microsoft.com/office/drawing/2014/main" xmlns="" id="{D7325EEB-2801-403C-A898-5D58DED75DB3}"/>
                </a:ext>
              </a:extLst>
            </p:cNvPr>
            <p:cNvCxnSpPr>
              <a:stCxn id="13" idx="3"/>
              <a:endCxn id="11" idx="2"/>
            </p:cNvCxnSpPr>
            <p:nvPr/>
          </p:nvCxnSpPr>
          <p:spPr>
            <a:xfrm flipV="1">
              <a:off x="6228184" y="4152429"/>
              <a:ext cx="504056" cy="536711"/>
            </a:xfrm>
            <a:prstGeom prst="line">
              <a:avLst/>
            </a:prstGeom>
          </p:spPr>
          <p:style>
            <a:lnRef idx="3">
              <a:schemeClr val="accent6"/>
            </a:lnRef>
            <a:fillRef idx="0">
              <a:schemeClr val="accent6"/>
            </a:fillRef>
            <a:effectRef idx="2">
              <a:schemeClr val="accent6"/>
            </a:effectRef>
            <a:fontRef idx="minor">
              <a:schemeClr val="tx1"/>
            </a:fontRef>
          </p:style>
        </p:cxnSp>
        <p:cxnSp>
          <p:nvCxnSpPr>
            <p:cNvPr id="22" name="直接连接符 21">
              <a:extLst>
                <a:ext uri="{FF2B5EF4-FFF2-40B4-BE49-F238E27FC236}">
                  <a16:creationId xmlns:a16="http://schemas.microsoft.com/office/drawing/2014/main" xmlns="" id="{7340B930-F730-4C6E-B700-7BB077928D9A}"/>
                </a:ext>
              </a:extLst>
            </p:cNvPr>
            <p:cNvCxnSpPr>
              <a:stCxn id="13" idx="3"/>
              <a:endCxn id="12" idx="2"/>
            </p:cNvCxnSpPr>
            <p:nvPr/>
          </p:nvCxnSpPr>
          <p:spPr>
            <a:xfrm>
              <a:off x="6228184" y="4689140"/>
              <a:ext cx="504056" cy="505482"/>
            </a:xfrm>
            <a:prstGeom prst="line">
              <a:avLst/>
            </a:prstGeom>
          </p:spPr>
          <p:style>
            <a:lnRef idx="3">
              <a:schemeClr val="accent6"/>
            </a:lnRef>
            <a:fillRef idx="0">
              <a:schemeClr val="accent6"/>
            </a:fillRef>
            <a:effectRef idx="2">
              <a:schemeClr val="accent6"/>
            </a:effectRef>
            <a:fontRef idx="minor">
              <a:schemeClr val="tx1"/>
            </a:fontRef>
          </p:style>
        </p:cxnSp>
      </p:grpSp>
      <p:sp>
        <p:nvSpPr>
          <p:cNvPr id="26" name="箭头: 右 25">
            <a:extLst>
              <a:ext uri="{FF2B5EF4-FFF2-40B4-BE49-F238E27FC236}">
                <a16:creationId xmlns:a16="http://schemas.microsoft.com/office/drawing/2014/main" xmlns="" id="{ADCB9BE0-36E9-4BD7-A6DF-14065D748C9C}"/>
              </a:ext>
            </a:extLst>
          </p:cNvPr>
          <p:cNvSpPr/>
          <p:nvPr/>
        </p:nvSpPr>
        <p:spPr>
          <a:xfrm rot="20247718">
            <a:off x="3802312" y="2594372"/>
            <a:ext cx="981968" cy="811755"/>
          </a:xfrm>
          <a:prstGeom prst="rightArrow">
            <a:avLst/>
          </a:prstGeom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6">
              <a:hueOff val="0"/>
              <a:satOff val="0"/>
              <a:lumOff val="0"/>
              <a:alphaOff val="0"/>
            </a:schemeClr>
          </a:fillRef>
          <a:effectRef idx="2">
            <a:schemeClr val="accent6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84292" tIns="84292" rIns="84292" bIns="84292" numCol="1" spcCol="1270" rtlCol="0" anchor="ctr" anchorCtr="0">
            <a:noAutofit/>
          </a:bodyPr>
          <a:lstStyle/>
          <a:p>
            <a:pPr marL="0" indent="0" algn="ctr" defTabSz="8001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zh-CN" altLang="en-US" sz="1800" kern="1200" dirty="0">
                <a:latin typeface="黑体" panose="02010609060101010101" pitchFamily="49" charset="-122"/>
                <a:ea typeface="黑体" panose="02010609060101010101" pitchFamily="49" charset="-122"/>
              </a:rPr>
              <a:t>拍摄</a:t>
            </a:r>
          </a:p>
        </p:txBody>
      </p:sp>
      <p:sp>
        <p:nvSpPr>
          <p:cNvPr id="29" name="箭头: 右 28">
            <a:extLst>
              <a:ext uri="{FF2B5EF4-FFF2-40B4-BE49-F238E27FC236}">
                <a16:creationId xmlns:a16="http://schemas.microsoft.com/office/drawing/2014/main" xmlns="" id="{0E9C1F67-5241-40D8-99F1-BACD4009CBF8}"/>
              </a:ext>
            </a:extLst>
          </p:cNvPr>
          <p:cNvSpPr/>
          <p:nvPr/>
        </p:nvSpPr>
        <p:spPr>
          <a:xfrm>
            <a:off x="3869579" y="3938943"/>
            <a:ext cx="981968" cy="811755"/>
          </a:xfrm>
          <a:prstGeom prst="rightArrow">
            <a:avLst/>
          </a:prstGeom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6">
              <a:hueOff val="0"/>
              <a:satOff val="0"/>
              <a:lumOff val="0"/>
              <a:alphaOff val="0"/>
            </a:schemeClr>
          </a:fillRef>
          <a:effectRef idx="2">
            <a:schemeClr val="accent6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84292" tIns="84292" rIns="84292" bIns="84292" numCol="1" spcCol="1270" rtlCol="0" anchor="ctr" anchorCtr="0">
            <a:noAutofit/>
          </a:bodyPr>
          <a:lstStyle/>
          <a:p>
            <a:pPr marL="0" indent="0" algn="ctr" defTabSz="8001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zh-CN" altLang="en-US" sz="1800" kern="1200" dirty="0">
                <a:latin typeface="黑体" panose="02010609060101010101" pitchFamily="49" charset="-122"/>
                <a:ea typeface="黑体" panose="02010609060101010101" pitchFamily="49" charset="-122"/>
              </a:rPr>
              <a:t>辨识</a:t>
            </a:r>
          </a:p>
        </p:txBody>
      </p:sp>
      <p:sp>
        <p:nvSpPr>
          <p:cNvPr id="27" name="文本框 26">
            <a:extLst>
              <a:ext uri="{FF2B5EF4-FFF2-40B4-BE49-F238E27FC236}">
                <a16:creationId xmlns:a16="http://schemas.microsoft.com/office/drawing/2014/main" xmlns="" id="{5D6C468C-FB2E-436F-8BDE-D4C3D82633ED}"/>
              </a:ext>
            </a:extLst>
          </p:cNvPr>
          <p:cNvSpPr txBox="1"/>
          <p:nvPr/>
        </p:nvSpPr>
        <p:spPr>
          <a:xfrm>
            <a:off x="6060358" y="5753693"/>
            <a:ext cx="141577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dirty="0">
                <a:solidFill>
                  <a:srgbClr val="7030A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数字标本</a:t>
            </a:r>
          </a:p>
        </p:txBody>
      </p:sp>
      <p:sp>
        <p:nvSpPr>
          <p:cNvPr id="28" name="箭头: 右 27">
            <a:extLst>
              <a:ext uri="{FF2B5EF4-FFF2-40B4-BE49-F238E27FC236}">
                <a16:creationId xmlns:a16="http://schemas.microsoft.com/office/drawing/2014/main" xmlns="" id="{0A6A1016-77EB-4F27-8065-18D67E6DBBEE}"/>
              </a:ext>
            </a:extLst>
          </p:cNvPr>
          <p:cNvSpPr/>
          <p:nvPr/>
        </p:nvSpPr>
        <p:spPr>
          <a:xfrm rot="2016052">
            <a:off x="3751998" y="5234400"/>
            <a:ext cx="981968" cy="811755"/>
          </a:xfrm>
          <a:prstGeom prst="rightArrow">
            <a:avLst/>
          </a:prstGeom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6">
              <a:hueOff val="0"/>
              <a:satOff val="0"/>
              <a:lumOff val="0"/>
              <a:alphaOff val="0"/>
            </a:schemeClr>
          </a:fillRef>
          <a:effectRef idx="2">
            <a:schemeClr val="accent6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84292" tIns="84292" rIns="84292" bIns="84292" numCol="1" spcCol="1270" rtlCol="0" anchor="ctr" anchorCtr="0">
            <a:noAutofit/>
          </a:bodyPr>
          <a:lstStyle/>
          <a:p>
            <a:pPr marL="0" indent="0" algn="ctr" defTabSz="8001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zh-CN" altLang="en-US" sz="1800" kern="1200" dirty="0">
                <a:latin typeface="黑体" panose="02010609060101010101" pitchFamily="49" charset="-122"/>
                <a:ea typeface="黑体" panose="02010609060101010101" pitchFamily="49" charset="-122"/>
              </a:rPr>
              <a:t>记录</a:t>
            </a:r>
          </a:p>
        </p:txBody>
      </p:sp>
    </p:spTree>
    <p:extLst>
      <p:ext uri="{BB962C8B-B14F-4D97-AF65-F5344CB8AC3E}">
        <p14:creationId xmlns:p14="http://schemas.microsoft.com/office/powerpoint/2010/main" val="235357142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7" name="图片 13" descr="timgI4YFWQEW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4" name="矩形: 圆角 23">
            <a:extLst>
              <a:ext uri="{FF2B5EF4-FFF2-40B4-BE49-F238E27FC236}">
                <a16:creationId xmlns:a16="http://schemas.microsoft.com/office/drawing/2014/main" xmlns="" id="{10C77EB6-7D45-48D9-898A-40AFB014314A}"/>
              </a:ext>
            </a:extLst>
          </p:cNvPr>
          <p:cNvSpPr/>
          <p:nvPr/>
        </p:nvSpPr>
        <p:spPr>
          <a:xfrm>
            <a:off x="827584" y="1484784"/>
            <a:ext cx="7632848" cy="936104"/>
          </a:xfrm>
          <a:prstGeom prst="roundRect">
            <a:avLst>
              <a:gd name="adj" fmla="val 8262"/>
            </a:avLst>
          </a:pr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84292" tIns="84292" rIns="84292" bIns="84292" numCol="1" spcCol="1270" rtlCol="0" anchor="t" anchorCtr="0">
            <a:noAutofit/>
          </a:bodyPr>
          <a:lstStyle/>
          <a:p>
            <a:pPr indent="501650" defTabSz="800100">
              <a:lnSpc>
                <a:spcPct val="12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zh-CN" altLang="en-US" sz="2000" kern="1200" dirty="0">
                <a:solidFill>
                  <a:srgbClr val="FFFFFF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开展大数据监测，启动三个行动计划，按照习近平同志的指示开展“生态守护”，推进生态文明建设。</a:t>
            </a:r>
          </a:p>
        </p:txBody>
      </p:sp>
      <p:sp>
        <p:nvSpPr>
          <p:cNvPr id="23" name="AutoShape 23"/>
          <p:cNvSpPr>
            <a:spLocks noChangeArrowheads="1"/>
          </p:cNvSpPr>
          <p:nvPr/>
        </p:nvSpPr>
        <p:spPr bwMode="auto">
          <a:xfrm>
            <a:off x="0" y="0"/>
            <a:ext cx="9144000" cy="836613"/>
          </a:xfrm>
          <a:prstGeom prst="roundRect">
            <a:avLst>
              <a:gd name="adj" fmla="val 0"/>
            </a:avLst>
          </a:prstGeom>
          <a:gradFill rotWithShape="1">
            <a:gsLst>
              <a:gs pos="0">
                <a:srgbClr val="737373"/>
              </a:gs>
              <a:gs pos="50000">
                <a:srgbClr val="F8F8F8"/>
              </a:gs>
              <a:gs pos="100000">
                <a:srgbClr val="737373"/>
              </a:gs>
            </a:gsLst>
            <a:lin ang="2700000" scaled="1"/>
          </a:gradFill>
          <a:ln w="9525">
            <a:noFill/>
            <a:round/>
          </a:ln>
          <a:effectLst>
            <a:outerShdw dist="53882" dir="2700000" algn="ctr" rotWithShape="0">
              <a:srgbClr val="000000">
                <a:alpha val="50000"/>
              </a:srgbClr>
            </a:outerShdw>
          </a:effectLst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>
              <a:latin typeface="黑体" pitchFamily="49" charset="-122"/>
              <a:ea typeface="黑体" pitchFamily="49" charset="-122"/>
            </a:endParaRPr>
          </a:p>
        </p:txBody>
      </p:sp>
      <p:sp>
        <p:nvSpPr>
          <p:cNvPr id="19459" name="TextBox 4"/>
          <p:cNvSpPr txBox="1">
            <a:spLocks noChangeArrowheads="1"/>
          </p:cNvSpPr>
          <p:nvPr/>
        </p:nvSpPr>
        <p:spPr bwMode="auto">
          <a:xfrm>
            <a:off x="0" y="0"/>
            <a:ext cx="91440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zh-CN" altLang="en-US" sz="4000" dirty="0">
                <a:latin typeface="黑体" pitchFamily="49" charset="-122"/>
                <a:ea typeface="黑体" pitchFamily="49" charset="-122"/>
              </a:rPr>
              <a:t>二、生态文明应用</a:t>
            </a:r>
            <a:endParaRPr lang="zh-CN" altLang="zh-CN" sz="4000" dirty="0">
              <a:latin typeface="黑体" pitchFamily="49" charset="-122"/>
              <a:ea typeface="黑体" pitchFamily="49" charset="-122"/>
            </a:endParaRPr>
          </a:p>
        </p:txBody>
      </p:sp>
      <p:graphicFrame>
        <p:nvGraphicFramePr>
          <p:cNvPr id="2" name="图示 1">
            <a:extLst>
              <a:ext uri="{FF2B5EF4-FFF2-40B4-BE49-F238E27FC236}">
                <a16:creationId xmlns:a16="http://schemas.microsoft.com/office/drawing/2014/main" xmlns="" id="{0B3C74DC-E3E9-49D9-9107-4F4551B2542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875031826"/>
              </p:ext>
            </p:extLst>
          </p:nvPr>
        </p:nvGraphicFramePr>
        <p:xfrm>
          <a:off x="799059" y="2924944"/>
          <a:ext cx="7661373" cy="35599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427131831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7" name="图片 13" descr="timgI4YFWQEW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3" name="AutoShape 23"/>
          <p:cNvSpPr>
            <a:spLocks noChangeArrowheads="1"/>
          </p:cNvSpPr>
          <p:nvPr/>
        </p:nvSpPr>
        <p:spPr bwMode="auto">
          <a:xfrm>
            <a:off x="0" y="0"/>
            <a:ext cx="9144000" cy="836613"/>
          </a:xfrm>
          <a:prstGeom prst="roundRect">
            <a:avLst>
              <a:gd name="adj" fmla="val 0"/>
            </a:avLst>
          </a:prstGeom>
          <a:gradFill rotWithShape="1">
            <a:gsLst>
              <a:gs pos="0">
                <a:srgbClr val="737373"/>
              </a:gs>
              <a:gs pos="50000">
                <a:srgbClr val="F8F8F8"/>
              </a:gs>
              <a:gs pos="100000">
                <a:srgbClr val="737373"/>
              </a:gs>
            </a:gsLst>
            <a:lin ang="2700000" scaled="1"/>
          </a:gradFill>
          <a:ln w="9525">
            <a:noFill/>
            <a:round/>
          </a:ln>
          <a:effectLst>
            <a:outerShdw dist="53882" dir="2700000" algn="ctr" rotWithShape="0">
              <a:srgbClr val="000000">
                <a:alpha val="50000"/>
              </a:srgbClr>
            </a:outerShdw>
          </a:effectLst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>
              <a:latin typeface="黑体" pitchFamily="49" charset="-122"/>
              <a:ea typeface="黑体" pitchFamily="49" charset="-122"/>
            </a:endParaRPr>
          </a:p>
        </p:txBody>
      </p:sp>
      <p:sp>
        <p:nvSpPr>
          <p:cNvPr id="19459" name="TextBox 4"/>
          <p:cNvSpPr txBox="1">
            <a:spLocks noChangeArrowheads="1"/>
          </p:cNvSpPr>
          <p:nvPr/>
        </p:nvSpPr>
        <p:spPr bwMode="auto">
          <a:xfrm>
            <a:off x="0" y="0"/>
            <a:ext cx="91440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zh-CN" altLang="en-US" sz="4000" dirty="0">
                <a:latin typeface="黑体" pitchFamily="49" charset="-122"/>
                <a:ea typeface="黑体" pitchFamily="49" charset="-122"/>
              </a:rPr>
              <a:t>二、生态文明应用</a:t>
            </a:r>
            <a:endParaRPr lang="zh-CN" altLang="zh-CN" sz="4000" dirty="0">
              <a:latin typeface="黑体" pitchFamily="49" charset="-122"/>
              <a:ea typeface="黑体" pitchFamily="49" charset="-122"/>
            </a:endParaRPr>
          </a:p>
        </p:txBody>
      </p:sp>
      <p:sp>
        <p:nvSpPr>
          <p:cNvPr id="6" name="TextBox 70">
            <a:extLst>
              <a:ext uri="{FF2B5EF4-FFF2-40B4-BE49-F238E27FC236}">
                <a16:creationId xmlns:a16="http://schemas.microsoft.com/office/drawing/2014/main" xmlns="" id="{9C5A4073-E242-497E-BF8F-2D91E1606B3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8958" y="1262063"/>
            <a:ext cx="7746084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zh-CN" altLang="en-US" sz="2800" dirty="0">
                <a:solidFill>
                  <a:schemeClr val="bg1"/>
                </a:solidFill>
                <a:latin typeface="黑体" pitchFamily="49" charset="-122"/>
                <a:ea typeface="黑体" pitchFamily="49" charset="-122"/>
              </a:rPr>
              <a:t>（一）“认识动植物”行动计划</a:t>
            </a:r>
          </a:p>
        </p:txBody>
      </p:sp>
      <p:graphicFrame>
        <p:nvGraphicFramePr>
          <p:cNvPr id="2" name="图示 1">
            <a:extLst>
              <a:ext uri="{FF2B5EF4-FFF2-40B4-BE49-F238E27FC236}">
                <a16:creationId xmlns:a16="http://schemas.microsoft.com/office/drawing/2014/main" xmlns="" id="{6C1734CE-1435-4842-BFD0-0C62F234199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609368353"/>
              </p:ext>
            </p:extLst>
          </p:nvPr>
        </p:nvGraphicFramePr>
        <p:xfrm>
          <a:off x="827584" y="1916832"/>
          <a:ext cx="7488832" cy="48245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3436477226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SLIDE_MODEL_TYPE" val="cover"/>
</p:tagLst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spcFirstLastPara="0" vert="horz" wrap="square" lIns="84292" tIns="84292" rIns="84292" bIns="84292" numCol="1" spcCol="1270" anchor="ctr" anchorCtr="0">
        <a:noAutofit/>
      </a:bodyPr>
      <a:lstStyle>
        <a:defPPr marL="0" indent="0" algn="ctr" defTabSz="800100">
          <a:lnSpc>
            <a:spcPct val="90000"/>
          </a:lnSpc>
          <a:spcBef>
            <a:spcPct val="0"/>
          </a:spcBef>
          <a:spcAft>
            <a:spcPct val="35000"/>
          </a:spcAft>
          <a:buNone/>
          <a:defRPr sz="1800" kern="1200" dirty="0"/>
        </a:defPPr>
      </a:lstStyle>
      <a:style>
        <a:lnRef idx="0">
          <a:schemeClr val="lt1">
            <a:hueOff val="0"/>
            <a:satOff val="0"/>
            <a:lumOff val="0"/>
            <a:alphaOff val="0"/>
          </a:schemeClr>
        </a:lnRef>
        <a:fillRef idx="3">
          <a:schemeClr val="accent6">
            <a:hueOff val="0"/>
            <a:satOff val="0"/>
            <a:lumOff val="0"/>
            <a:alphaOff val="0"/>
          </a:schemeClr>
        </a:fillRef>
        <a:effectRef idx="2">
          <a:schemeClr val="accent6">
            <a:hueOff val="0"/>
            <a:satOff val="0"/>
            <a:lumOff val="0"/>
            <a:alphaOff val="0"/>
          </a:schemeClr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8464</TotalTime>
  <Words>640</Words>
  <Application>Microsoft Office PowerPoint</Application>
  <PresentationFormat>全屏显示(4:3)</PresentationFormat>
  <Paragraphs>140</Paragraphs>
  <Slides>18</Slides>
  <Notes>17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18</vt:i4>
      </vt:variant>
    </vt:vector>
  </HeadingPairs>
  <TitlesOfParts>
    <vt:vector size="24" baseType="lpstr">
      <vt:lpstr>黑体</vt:lpstr>
      <vt:lpstr>宋体</vt:lpstr>
      <vt:lpstr>Arial</vt:lpstr>
      <vt:lpstr>Calibri</vt:lpstr>
      <vt:lpstr>Times New Roman</vt:lpstr>
      <vt:lpstr>Office 主题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谷勇刚</dc:creator>
  <cp:lastModifiedBy>Wu Jason</cp:lastModifiedBy>
  <cp:revision>1584</cp:revision>
  <dcterms:created xsi:type="dcterms:W3CDTF">2017-02-28T05:37:00Z</dcterms:created>
  <dcterms:modified xsi:type="dcterms:W3CDTF">2021-09-23T00:08:34Z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2052-10.1.0.6206</vt:lpwstr>
  </property>
</Properties>
</file>